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58" r:id="rId3"/>
    <p:sldId id="271" r:id="rId4"/>
    <p:sldId id="274" r:id="rId5"/>
    <p:sldId id="272" r:id="rId6"/>
    <p:sldId id="273" r:id="rId7"/>
    <p:sldId id="275" r:id="rId8"/>
    <p:sldId id="280" r:id="rId9"/>
    <p:sldId id="276" r:id="rId10"/>
    <p:sldId id="277" r:id="rId11"/>
    <p:sldId id="278" r:id="rId12"/>
    <p:sldId id="279" r:id="rId13"/>
    <p:sldId id="282" r:id="rId14"/>
    <p:sldId id="281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87EF29-59B9-47AB-B15F-FB7050A5360A}">
  <a:tblStyle styleId="{7487EF29-59B9-47AB-B15F-FB7050A536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/>
    <p:restoredTop sz="94758"/>
  </p:normalViewPr>
  <p:slideViewPr>
    <p:cSldViewPr snapToGrid="0">
      <p:cViewPr varScale="1">
        <p:scale>
          <a:sx n="197" d="100"/>
          <a:sy n="197" d="100"/>
        </p:scale>
        <p:origin x="20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15ED9EC0-34BA-2D30-AB56-EA03E081A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4D0E768C-AF12-CF0E-57F3-19474D43D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52BCF53B-2284-C8E9-13B1-122881A4A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92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3C64B6B2-845A-77DC-659E-DA4BF36F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2FDE092A-7387-86FE-AEE9-C2E9FC5B4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18265AFA-5822-A02D-3121-8CC658677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12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552FC6B3-33D4-14C5-A29B-F24B1EDF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90480393-8F22-03DA-147F-158227F65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F6C9A237-8B65-2EE6-7E7B-8BD1076058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584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5247C407-BA48-330F-14D6-936186C0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05D1311-3ABA-1559-B70F-D990F5D00D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5DD6825A-9885-7932-1E0A-46476C6F5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748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62A366F0-F357-06B8-01E6-DFDAD638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9A7C0E7-180C-F045-16F3-4BF832564B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F6C4AD77-C994-FF20-68DB-71DDE21F67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03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B950C8AD-16EF-EB29-1FBD-01F01958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6F5B3AF2-B23C-76EA-AC40-46C681185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8348EB14-FE63-0F90-3A4F-3EAB09306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91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14B42FE4-9205-C537-FB72-3A22E2F6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97A1E43C-13FF-E3C5-FC23-F11E76372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899514A6-7997-FD84-0961-91FB944862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89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A55A4C68-6798-6ED7-7F3D-2F74B36F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EADF482-66E3-F4B3-4CF6-EEC7E2ED57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DAF9979C-A1B6-345B-E079-6C411A058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137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8B726F88-92B8-8C89-E12C-00C51A51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240F42B1-CA91-BE85-825F-555DEA662C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1943E6FC-FECE-B052-1252-28055FB93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60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8BD123EF-8BEC-B3FD-0A4C-FB4A7986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691D7015-BFE8-51E2-20F1-893E54BF1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BB8CC134-F92C-7782-A453-D0D77294F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15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2FAD49BC-A844-2C14-7380-E04F37E8E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6E76D04-AD54-22FF-024E-F567BE025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B1A6AD28-0AD1-35CC-A6DD-1DC2656BA1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13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CCF7B118-7BED-1149-14FE-B93FE5BD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7427927A-C444-46C6-FEFA-2EFDA22B6B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AE85B9BC-5033-D2FA-0AAF-25197B5BF9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465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"/>
          </p:nvPr>
        </p:nvSpPr>
        <p:spPr>
          <a:xfrm>
            <a:off x="804550" y="2253982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2"/>
          </p:nvPr>
        </p:nvSpPr>
        <p:spPr>
          <a:xfrm>
            <a:off x="804550" y="2675425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3"/>
          </p:nvPr>
        </p:nvSpPr>
        <p:spPr>
          <a:xfrm>
            <a:off x="337770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4"/>
          </p:nvPr>
        </p:nvSpPr>
        <p:spPr>
          <a:xfrm>
            <a:off x="337770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5"/>
          </p:nvPr>
        </p:nvSpPr>
        <p:spPr>
          <a:xfrm>
            <a:off x="595085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6"/>
          </p:nvPr>
        </p:nvSpPr>
        <p:spPr>
          <a:xfrm>
            <a:off x="595085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7" hasCustomPrompt="1"/>
          </p:nvPr>
        </p:nvSpPr>
        <p:spPr>
          <a:xfrm>
            <a:off x="15281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8" hasCustomPrompt="1"/>
          </p:nvPr>
        </p:nvSpPr>
        <p:spPr>
          <a:xfrm>
            <a:off x="410130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9" hasCustomPrompt="1"/>
          </p:nvPr>
        </p:nvSpPr>
        <p:spPr>
          <a:xfrm>
            <a:off x="66744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1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38" name="Google Shape;238;p1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" name="Google Shape;246;p1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47" name="Google Shape;247;p1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58" r:id="rId5"/>
    <p:sldLayoutId id="2147483659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ctrTitle"/>
          </p:nvPr>
        </p:nvSpPr>
        <p:spPr>
          <a:xfrm>
            <a:off x="1844422" y="792469"/>
            <a:ext cx="5730532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etro Gaming" pitchFamily="2" charset="0"/>
              </a:rPr>
              <a:t>Видеоигра </a:t>
            </a:r>
            <a:br>
              <a:rPr lang="en-US" dirty="0">
                <a:latin typeface="Retro Gaming" pitchFamily="2" charset="0"/>
              </a:rPr>
            </a:br>
            <a:r>
              <a:rPr lang="ru-RU" dirty="0">
                <a:latin typeface="Retro Gaming" pitchFamily="2" charset="0"/>
              </a:rPr>
              <a:t>«</a:t>
            </a:r>
            <a:r>
              <a:rPr lang="en-US" dirty="0">
                <a:latin typeface="Retro Gaming" pitchFamily="2" charset="0"/>
              </a:rPr>
              <a:t>The Horsehead</a:t>
            </a:r>
            <a:r>
              <a:rPr lang="ru-RU" dirty="0">
                <a:latin typeface="Retro Gaming" pitchFamily="2" charset="0"/>
              </a:rPr>
              <a:t>»</a:t>
            </a:r>
            <a:endParaRPr dirty="0">
              <a:latin typeface="Retro Gaming" pitchFamily="2" charset="0"/>
            </a:endParaRPr>
          </a:p>
        </p:txBody>
      </p:sp>
      <p:sp>
        <p:nvSpPr>
          <p:cNvPr id="459" name="Google Shape;459;p26"/>
          <p:cNvSpPr txBox="1">
            <a:spLocks noGrp="1"/>
          </p:cNvSpPr>
          <p:nvPr>
            <p:ph type="subTitle" idx="1"/>
          </p:nvPr>
        </p:nvSpPr>
        <p:spPr>
          <a:xfrm>
            <a:off x="1719483" y="2571750"/>
            <a:ext cx="5782200" cy="1311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ru-RU" sz="3200" dirty="0">
                <a:latin typeface="Retro Gaming" pitchFamily="2" charset="0"/>
              </a:rPr>
              <a:t>Проект </a:t>
            </a:r>
            <a:r>
              <a:rPr lang="en-US" sz="3200" dirty="0" err="1">
                <a:latin typeface="Retro Gaming" pitchFamily="2" charset="0"/>
              </a:rPr>
              <a:t>PyGame</a:t>
            </a:r>
            <a:endParaRPr lang="en-US" sz="3200" dirty="0">
              <a:latin typeface="Retro Gaming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endParaRPr lang="en-US" dirty="0">
              <a:latin typeface="Retro Gaming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ru-RU" dirty="0">
                <a:latin typeface="Retro Gaming" pitchFamily="2" charset="0"/>
              </a:rPr>
              <a:t>Волков Максим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en-US" dirty="0">
                <a:latin typeface="Retro Gaming" pitchFamily="2" charset="0"/>
              </a:rPr>
              <a:t>C</a:t>
            </a:r>
            <a:r>
              <a:rPr lang="ru-RU" dirty="0" err="1">
                <a:latin typeface="Retro Gaming" pitchFamily="2" charset="0"/>
              </a:rPr>
              <a:t>идельников</a:t>
            </a:r>
            <a:r>
              <a:rPr lang="ru-RU" dirty="0">
                <a:latin typeface="Retro Gaming" pitchFamily="2" charset="0"/>
              </a:rPr>
              <a:t> Егор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ru-RU" dirty="0" err="1">
                <a:latin typeface="Retro Gaming" pitchFamily="2" charset="0"/>
              </a:rPr>
              <a:t>Подвысоцкий</a:t>
            </a:r>
            <a:r>
              <a:rPr lang="ru-RU" dirty="0">
                <a:latin typeface="Retro Gaming" pitchFamily="2" charset="0"/>
              </a:rPr>
              <a:t> Константин</a:t>
            </a:r>
            <a:endParaRPr dirty="0">
              <a:latin typeface="Retro Gaming" pitchFamily="2" charset="0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>
            <a:off x="744501" y="741161"/>
            <a:ext cx="1174490" cy="1118533"/>
            <a:chOff x="4011167" y="1434654"/>
            <a:chExt cx="1875283" cy="1785938"/>
          </a:xfrm>
        </p:grpSpPr>
        <p:grpSp>
          <p:nvGrpSpPr>
            <p:cNvPr id="462" name="Google Shape;462;p26"/>
            <p:cNvGrpSpPr/>
            <p:nvPr/>
          </p:nvGrpSpPr>
          <p:grpSpPr>
            <a:xfrm>
              <a:off x="4011167" y="1434654"/>
              <a:ext cx="1874615" cy="1785651"/>
              <a:chOff x="4011167" y="1434654"/>
              <a:chExt cx="1874615" cy="1785651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5439917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345" y="148876"/>
                    </a:moveTo>
                    <a:lnTo>
                      <a:pt x="89345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345" y="0"/>
                    </a:lnTo>
                    <a:lnTo>
                      <a:pt x="89345" y="29813"/>
                    </a:lnTo>
                    <a:lnTo>
                      <a:pt x="59627" y="29813"/>
                    </a:lnTo>
                    <a:lnTo>
                      <a:pt x="59627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627" y="119063"/>
                    </a:lnTo>
                    <a:lnTo>
                      <a:pt x="59627" y="148876"/>
                    </a:lnTo>
                    <a:lnTo>
                      <a:pt x="89345" y="14887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4189856" y="2000249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59436" y="89344"/>
                    </a:moveTo>
                    <a:lnTo>
                      <a:pt x="59436" y="119063"/>
                    </a:lnTo>
                    <a:lnTo>
                      <a:pt x="59436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781" y="89344"/>
                    </a:lnTo>
                    <a:lnTo>
                      <a:pt x="148781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436" y="0"/>
                    </a:lnTo>
                    <a:lnTo>
                      <a:pt x="59436" y="29718"/>
                    </a:lnTo>
                    <a:lnTo>
                      <a:pt x="59436" y="59531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718" y="89344"/>
                    </a:lnTo>
                    <a:lnTo>
                      <a:pt x="59436" y="8934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4338637" y="2089593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89345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59531" y="89249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345" y="148781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780" y="89249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lnTo>
                      <a:pt x="89345" y="29718"/>
                    </a:lnTo>
                    <a:lnTo>
                      <a:pt x="89345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4011167" y="1434654"/>
                <a:ext cx="1874615" cy="1785651"/>
              </a:xfrm>
              <a:custGeom>
                <a:avLst/>
                <a:gdLst/>
                <a:ahLst/>
                <a:cxnLst/>
                <a:rect l="l" t="t" r="r" b="b"/>
                <a:pathLst>
                  <a:path w="1874615" h="1785651" extrusionOk="0">
                    <a:moveTo>
                      <a:pt x="327470" y="1250252"/>
                    </a:moveTo>
                    <a:lnTo>
                      <a:pt x="327470" y="1279970"/>
                    </a:lnTo>
                    <a:lnTo>
                      <a:pt x="387001" y="1279970"/>
                    </a:lnTo>
                    <a:lnTo>
                      <a:pt x="387001" y="1309688"/>
                    </a:lnTo>
                    <a:lnTo>
                      <a:pt x="357283" y="1309688"/>
                    </a:lnTo>
                    <a:lnTo>
                      <a:pt x="357283" y="1339406"/>
                    </a:lnTo>
                    <a:lnTo>
                      <a:pt x="387001" y="1339406"/>
                    </a:lnTo>
                    <a:lnTo>
                      <a:pt x="387001" y="1369124"/>
                    </a:lnTo>
                    <a:lnTo>
                      <a:pt x="446532" y="1369124"/>
                    </a:lnTo>
                    <a:lnTo>
                      <a:pt x="446532" y="1398842"/>
                    </a:lnTo>
                    <a:lnTo>
                      <a:pt x="506063" y="1398842"/>
                    </a:lnTo>
                    <a:lnTo>
                      <a:pt x="506063" y="1369124"/>
                    </a:lnTo>
                    <a:lnTo>
                      <a:pt x="565595" y="1369124"/>
                    </a:lnTo>
                    <a:lnTo>
                      <a:pt x="565595" y="1339406"/>
                    </a:lnTo>
                    <a:lnTo>
                      <a:pt x="625126" y="1339406"/>
                    </a:lnTo>
                    <a:lnTo>
                      <a:pt x="625126" y="1369124"/>
                    </a:lnTo>
                    <a:lnTo>
                      <a:pt x="595408" y="1369124"/>
                    </a:lnTo>
                    <a:lnTo>
                      <a:pt x="595408" y="1398842"/>
                    </a:lnTo>
                    <a:lnTo>
                      <a:pt x="625126" y="1398842"/>
                    </a:lnTo>
                    <a:lnTo>
                      <a:pt x="625126" y="1428560"/>
                    </a:lnTo>
                    <a:lnTo>
                      <a:pt x="654844" y="1428560"/>
                    </a:lnTo>
                    <a:lnTo>
                      <a:pt x="654844" y="1517904"/>
                    </a:lnTo>
                    <a:lnTo>
                      <a:pt x="625126" y="1517904"/>
                    </a:lnTo>
                    <a:lnTo>
                      <a:pt x="625126" y="1547622"/>
                    </a:lnTo>
                    <a:lnTo>
                      <a:pt x="595408" y="1547622"/>
                    </a:lnTo>
                    <a:lnTo>
                      <a:pt x="595408" y="1636967"/>
                    </a:lnTo>
                    <a:lnTo>
                      <a:pt x="625126" y="1636967"/>
                    </a:lnTo>
                    <a:lnTo>
                      <a:pt x="625126" y="1696498"/>
                    </a:lnTo>
                    <a:lnTo>
                      <a:pt x="654844" y="1696498"/>
                    </a:lnTo>
                    <a:lnTo>
                      <a:pt x="654844" y="1726216"/>
                    </a:lnTo>
                    <a:lnTo>
                      <a:pt x="684562" y="1726216"/>
                    </a:lnTo>
                    <a:lnTo>
                      <a:pt x="684562" y="1755934"/>
                    </a:lnTo>
                    <a:lnTo>
                      <a:pt x="744093" y="1755934"/>
                    </a:lnTo>
                    <a:lnTo>
                      <a:pt x="744093" y="1785652"/>
                    </a:lnTo>
                    <a:lnTo>
                      <a:pt x="922687" y="1785652"/>
                    </a:lnTo>
                    <a:lnTo>
                      <a:pt x="922687" y="1755934"/>
                    </a:lnTo>
                    <a:lnTo>
                      <a:pt x="982218" y="1755934"/>
                    </a:lnTo>
                    <a:lnTo>
                      <a:pt x="982218" y="1726216"/>
                    </a:lnTo>
                    <a:lnTo>
                      <a:pt x="1011936" y="1726216"/>
                    </a:lnTo>
                    <a:lnTo>
                      <a:pt x="1011936" y="1696498"/>
                    </a:lnTo>
                    <a:lnTo>
                      <a:pt x="1041654" y="1696498"/>
                    </a:lnTo>
                    <a:lnTo>
                      <a:pt x="1041654" y="1636967"/>
                    </a:lnTo>
                    <a:lnTo>
                      <a:pt x="1071372" y="1636967"/>
                    </a:lnTo>
                    <a:lnTo>
                      <a:pt x="1071372" y="1547622"/>
                    </a:lnTo>
                    <a:lnTo>
                      <a:pt x="1041654" y="1547622"/>
                    </a:lnTo>
                    <a:lnTo>
                      <a:pt x="1041654" y="1517904"/>
                    </a:lnTo>
                    <a:lnTo>
                      <a:pt x="1011936" y="1517904"/>
                    </a:lnTo>
                    <a:lnTo>
                      <a:pt x="1011936" y="1428560"/>
                    </a:lnTo>
                    <a:lnTo>
                      <a:pt x="982218" y="1428560"/>
                    </a:lnTo>
                    <a:lnTo>
                      <a:pt x="982218" y="1398842"/>
                    </a:lnTo>
                    <a:lnTo>
                      <a:pt x="1101281" y="1398842"/>
                    </a:lnTo>
                    <a:lnTo>
                      <a:pt x="1101281" y="1369124"/>
                    </a:lnTo>
                    <a:lnTo>
                      <a:pt x="1339406" y="1369124"/>
                    </a:lnTo>
                    <a:lnTo>
                      <a:pt x="1339406" y="1339406"/>
                    </a:lnTo>
                    <a:lnTo>
                      <a:pt x="1369124" y="1339406"/>
                    </a:lnTo>
                    <a:lnTo>
                      <a:pt x="1369124" y="1309688"/>
                    </a:lnTo>
                    <a:lnTo>
                      <a:pt x="1398842" y="1309688"/>
                    </a:lnTo>
                    <a:lnTo>
                      <a:pt x="1398842" y="1220343"/>
                    </a:lnTo>
                    <a:lnTo>
                      <a:pt x="1428560" y="1220343"/>
                    </a:lnTo>
                    <a:lnTo>
                      <a:pt x="1428560" y="1130999"/>
                    </a:lnTo>
                    <a:lnTo>
                      <a:pt x="1458278" y="1130999"/>
                    </a:lnTo>
                    <a:lnTo>
                      <a:pt x="1458278" y="1011936"/>
                    </a:lnTo>
                    <a:lnTo>
                      <a:pt x="1428560" y="1011936"/>
                    </a:lnTo>
                    <a:lnTo>
                      <a:pt x="1428560" y="892874"/>
                    </a:lnTo>
                    <a:lnTo>
                      <a:pt x="1398842" y="892874"/>
                    </a:lnTo>
                    <a:lnTo>
                      <a:pt x="1398842" y="803529"/>
                    </a:lnTo>
                    <a:lnTo>
                      <a:pt x="1369124" y="803529"/>
                    </a:lnTo>
                    <a:lnTo>
                      <a:pt x="1369124" y="773811"/>
                    </a:lnTo>
                    <a:lnTo>
                      <a:pt x="1339406" y="773811"/>
                    </a:lnTo>
                    <a:lnTo>
                      <a:pt x="1339406" y="684467"/>
                    </a:lnTo>
                    <a:lnTo>
                      <a:pt x="1369124" y="684467"/>
                    </a:lnTo>
                    <a:lnTo>
                      <a:pt x="1369124" y="654749"/>
                    </a:lnTo>
                    <a:lnTo>
                      <a:pt x="1398842" y="654749"/>
                    </a:lnTo>
                    <a:lnTo>
                      <a:pt x="1398842" y="625031"/>
                    </a:lnTo>
                    <a:lnTo>
                      <a:pt x="1428560" y="625031"/>
                    </a:lnTo>
                    <a:lnTo>
                      <a:pt x="1428560" y="595313"/>
                    </a:lnTo>
                    <a:lnTo>
                      <a:pt x="1458278" y="595313"/>
                    </a:lnTo>
                    <a:lnTo>
                      <a:pt x="1458278" y="535781"/>
                    </a:lnTo>
                    <a:lnTo>
                      <a:pt x="1487996" y="535781"/>
                    </a:lnTo>
                    <a:lnTo>
                      <a:pt x="1487996" y="565499"/>
                    </a:lnTo>
                    <a:lnTo>
                      <a:pt x="1517714" y="565499"/>
                    </a:lnTo>
                    <a:lnTo>
                      <a:pt x="1517714" y="625031"/>
                    </a:lnTo>
                    <a:lnTo>
                      <a:pt x="1547432" y="625031"/>
                    </a:lnTo>
                    <a:lnTo>
                      <a:pt x="1547432" y="654749"/>
                    </a:lnTo>
                    <a:lnTo>
                      <a:pt x="1577150" y="654749"/>
                    </a:lnTo>
                    <a:lnTo>
                      <a:pt x="1577150" y="684467"/>
                    </a:lnTo>
                    <a:lnTo>
                      <a:pt x="1636681" y="684467"/>
                    </a:lnTo>
                    <a:lnTo>
                      <a:pt x="1636681" y="654749"/>
                    </a:lnTo>
                    <a:lnTo>
                      <a:pt x="1666399" y="654749"/>
                    </a:lnTo>
                    <a:lnTo>
                      <a:pt x="1666399" y="625031"/>
                    </a:lnTo>
                    <a:lnTo>
                      <a:pt x="1636681" y="625031"/>
                    </a:lnTo>
                    <a:lnTo>
                      <a:pt x="1636681" y="595313"/>
                    </a:lnTo>
                    <a:lnTo>
                      <a:pt x="1606963" y="595313"/>
                    </a:lnTo>
                    <a:lnTo>
                      <a:pt x="1606963" y="535781"/>
                    </a:lnTo>
                    <a:lnTo>
                      <a:pt x="1577245" y="535781"/>
                    </a:lnTo>
                    <a:lnTo>
                      <a:pt x="1577245" y="476250"/>
                    </a:lnTo>
                    <a:lnTo>
                      <a:pt x="1547527" y="476250"/>
                    </a:lnTo>
                    <a:lnTo>
                      <a:pt x="1547527" y="416719"/>
                    </a:lnTo>
                    <a:lnTo>
                      <a:pt x="1577245" y="416719"/>
                    </a:lnTo>
                    <a:lnTo>
                      <a:pt x="1577245" y="357188"/>
                    </a:lnTo>
                    <a:lnTo>
                      <a:pt x="1606963" y="357188"/>
                    </a:lnTo>
                    <a:lnTo>
                      <a:pt x="1606963" y="327470"/>
                    </a:lnTo>
                    <a:lnTo>
                      <a:pt x="1636681" y="327470"/>
                    </a:lnTo>
                    <a:lnTo>
                      <a:pt x="1636681" y="297752"/>
                    </a:lnTo>
                    <a:lnTo>
                      <a:pt x="1666399" y="297752"/>
                    </a:lnTo>
                    <a:lnTo>
                      <a:pt x="1666399" y="268034"/>
                    </a:lnTo>
                    <a:lnTo>
                      <a:pt x="1696117" y="268034"/>
                    </a:lnTo>
                    <a:lnTo>
                      <a:pt x="1696117" y="238316"/>
                    </a:lnTo>
                    <a:lnTo>
                      <a:pt x="1755648" y="238316"/>
                    </a:lnTo>
                    <a:lnTo>
                      <a:pt x="1755648" y="208598"/>
                    </a:lnTo>
                    <a:lnTo>
                      <a:pt x="1815179" y="208598"/>
                    </a:lnTo>
                    <a:lnTo>
                      <a:pt x="1815179" y="178880"/>
                    </a:lnTo>
                    <a:lnTo>
                      <a:pt x="1844897" y="178880"/>
                    </a:lnTo>
                    <a:lnTo>
                      <a:pt x="1844897" y="89535"/>
                    </a:lnTo>
                    <a:lnTo>
                      <a:pt x="1874615" y="89535"/>
                    </a:lnTo>
                    <a:lnTo>
                      <a:pt x="1874615" y="0"/>
                    </a:lnTo>
                    <a:lnTo>
                      <a:pt x="1785271" y="0"/>
                    </a:lnTo>
                    <a:lnTo>
                      <a:pt x="1785271" y="29718"/>
                    </a:lnTo>
                    <a:lnTo>
                      <a:pt x="1695926" y="29718"/>
                    </a:lnTo>
                    <a:lnTo>
                      <a:pt x="1695926" y="59436"/>
                    </a:lnTo>
                    <a:lnTo>
                      <a:pt x="1666208" y="59436"/>
                    </a:lnTo>
                    <a:lnTo>
                      <a:pt x="1666208" y="118967"/>
                    </a:lnTo>
                    <a:lnTo>
                      <a:pt x="1636490" y="118967"/>
                    </a:lnTo>
                    <a:lnTo>
                      <a:pt x="1636490" y="178499"/>
                    </a:lnTo>
                    <a:lnTo>
                      <a:pt x="1606772" y="178499"/>
                    </a:lnTo>
                    <a:lnTo>
                      <a:pt x="1606772" y="208217"/>
                    </a:lnTo>
                    <a:lnTo>
                      <a:pt x="1577054" y="208217"/>
                    </a:lnTo>
                    <a:lnTo>
                      <a:pt x="1577054" y="237935"/>
                    </a:lnTo>
                    <a:lnTo>
                      <a:pt x="1547336" y="237935"/>
                    </a:lnTo>
                    <a:lnTo>
                      <a:pt x="1547336" y="267653"/>
                    </a:lnTo>
                    <a:lnTo>
                      <a:pt x="1517618" y="267653"/>
                    </a:lnTo>
                    <a:lnTo>
                      <a:pt x="1517618" y="297371"/>
                    </a:lnTo>
                    <a:lnTo>
                      <a:pt x="1458087" y="297371"/>
                    </a:lnTo>
                    <a:lnTo>
                      <a:pt x="1458087" y="327089"/>
                    </a:lnTo>
                    <a:lnTo>
                      <a:pt x="1398556" y="327089"/>
                    </a:lnTo>
                    <a:lnTo>
                      <a:pt x="1398556" y="297371"/>
                    </a:lnTo>
                    <a:lnTo>
                      <a:pt x="1368838" y="297371"/>
                    </a:lnTo>
                    <a:lnTo>
                      <a:pt x="1368838" y="267653"/>
                    </a:lnTo>
                    <a:lnTo>
                      <a:pt x="1279493" y="267653"/>
                    </a:lnTo>
                    <a:lnTo>
                      <a:pt x="1279493" y="237935"/>
                    </a:lnTo>
                    <a:lnTo>
                      <a:pt x="1249775" y="237935"/>
                    </a:lnTo>
                    <a:lnTo>
                      <a:pt x="1249775" y="208217"/>
                    </a:lnTo>
                    <a:lnTo>
                      <a:pt x="1220057" y="208217"/>
                    </a:lnTo>
                    <a:lnTo>
                      <a:pt x="1220057" y="237935"/>
                    </a:lnTo>
                    <a:lnTo>
                      <a:pt x="1190339" y="237935"/>
                    </a:lnTo>
                    <a:lnTo>
                      <a:pt x="1190339" y="267653"/>
                    </a:lnTo>
                    <a:lnTo>
                      <a:pt x="1011745" y="267653"/>
                    </a:lnTo>
                    <a:lnTo>
                      <a:pt x="1011745" y="297371"/>
                    </a:lnTo>
                    <a:lnTo>
                      <a:pt x="773620" y="297371"/>
                    </a:lnTo>
                    <a:lnTo>
                      <a:pt x="773620" y="327089"/>
                    </a:lnTo>
                    <a:lnTo>
                      <a:pt x="446151" y="327089"/>
                    </a:lnTo>
                    <a:lnTo>
                      <a:pt x="446151" y="356807"/>
                    </a:lnTo>
                    <a:lnTo>
                      <a:pt x="356807" y="356807"/>
                    </a:lnTo>
                    <a:lnTo>
                      <a:pt x="356807" y="386525"/>
                    </a:lnTo>
                    <a:lnTo>
                      <a:pt x="327089" y="386525"/>
                    </a:lnTo>
                    <a:lnTo>
                      <a:pt x="327089" y="446056"/>
                    </a:lnTo>
                    <a:lnTo>
                      <a:pt x="356807" y="446056"/>
                    </a:lnTo>
                    <a:lnTo>
                      <a:pt x="356807" y="475774"/>
                    </a:lnTo>
                    <a:lnTo>
                      <a:pt x="446151" y="475774"/>
                    </a:lnTo>
                    <a:lnTo>
                      <a:pt x="446151" y="446056"/>
                    </a:lnTo>
                    <a:lnTo>
                      <a:pt x="475869" y="446056"/>
                    </a:lnTo>
                    <a:lnTo>
                      <a:pt x="475869" y="475774"/>
                    </a:lnTo>
                    <a:lnTo>
                      <a:pt x="505587" y="475774"/>
                    </a:lnTo>
                    <a:lnTo>
                      <a:pt x="505587" y="624554"/>
                    </a:lnTo>
                    <a:lnTo>
                      <a:pt x="535305" y="624554"/>
                    </a:lnTo>
                    <a:lnTo>
                      <a:pt x="535305" y="743617"/>
                    </a:lnTo>
                    <a:lnTo>
                      <a:pt x="565023" y="743617"/>
                    </a:lnTo>
                    <a:lnTo>
                      <a:pt x="565023" y="832961"/>
                    </a:lnTo>
                    <a:lnTo>
                      <a:pt x="594741" y="832961"/>
                    </a:lnTo>
                    <a:lnTo>
                      <a:pt x="594741" y="862679"/>
                    </a:lnTo>
                    <a:lnTo>
                      <a:pt x="624459" y="862679"/>
                    </a:lnTo>
                    <a:lnTo>
                      <a:pt x="624459" y="952024"/>
                    </a:lnTo>
                    <a:lnTo>
                      <a:pt x="654177" y="952024"/>
                    </a:lnTo>
                    <a:lnTo>
                      <a:pt x="654177" y="1041368"/>
                    </a:lnTo>
                    <a:lnTo>
                      <a:pt x="683895" y="1041368"/>
                    </a:lnTo>
                    <a:lnTo>
                      <a:pt x="683895" y="1100900"/>
                    </a:lnTo>
                    <a:lnTo>
                      <a:pt x="654177" y="1100900"/>
                    </a:lnTo>
                    <a:lnTo>
                      <a:pt x="654177" y="1071182"/>
                    </a:lnTo>
                    <a:lnTo>
                      <a:pt x="624459" y="1071182"/>
                    </a:lnTo>
                    <a:lnTo>
                      <a:pt x="624459" y="1100900"/>
                    </a:lnTo>
                    <a:lnTo>
                      <a:pt x="594741" y="1100900"/>
                    </a:lnTo>
                    <a:lnTo>
                      <a:pt x="594741" y="1041368"/>
                    </a:lnTo>
                    <a:lnTo>
                      <a:pt x="624459" y="1041368"/>
                    </a:lnTo>
                    <a:lnTo>
                      <a:pt x="624459" y="981837"/>
                    </a:lnTo>
                    <a:lnTo>
                      <a:pt x="594741" y="981837"/>
                    </a:lnTo>
                    <a:lnTo>
                      <a:pt x="594741" y="952119"/>
                    </a:lnTo>
                    <a:lnTo>
                      <a:pt x="565023" y="952119"/>
                    </a:lnTo>
                    <a:lnTo>
                      <a:pt x="565023" y="922401"/>
                    </a:lnTo>
                    <a:lnTo>
                      <a:pt x="505492" y="922401"/>
                    </a:lnTo>
                    <a:lnTo>
                      <a:pt x="505492" y="892683"/>
                    </a:lnTo>
                    <a:lnTo>
                      <a:pt x="445961" y="892683"/>
                    </a:lnTo>
                    <a:lnTo>
                      <a:pt x="445961" y="862965"/>
                    </a:lnTo>
                    <a:lnTo>
                      <a:pt x="386429" y="862965"/>
                    </a:lnTo>
                    <a:lnTo>
                      <a:pt x="386429" y="833247"/>
                    </a:lnTo>
                    <a:lnTo>
                      <a:pt x="326898" y="833247"/>
                    </a:lnTo>
                    <a:lnTo>
                      <a:pt x="326898" y="803529"/>
                    </a:lnTo>
                    <a:lnTo>
                      <a:pt x="267367" y="803529"/>
                    </a:lnTo>
                    <a:lnTo>
                      <a:pt x="267367" y="773811"/>
                    </a:lnTo>
                    <a:lnTo>
                      <a:pt x="207836" y="773811"/>
                    </a:lnTo>
                    <a:lnTo>
                      <a:pt x="207836" y="744093"/>
                    </a:lnTo>
                    <a:lnTo>
                      <a:pt x="148304" y="744093"/>
                    </a:lnTo>
                    <a:lnTo>
                      <a:pt x="148304" y="714375"/>
                    </a:lnTo>
                    <a:lnTo>
                      <a:pt x="88773" y="714375"/>
                    </a:lnTo>
                    <a:lnTo>
                      <a:pt x="88773" y="684657"/>
                    </a:lnTo>
                    <a:lnTo>
                      <a:pt x="0" y="684657"/>
                    </a:lnTo>
                    <a:lnTo>
                      <a:pt x="0" y="774002"/>
                    </a:lnTo>
                    <a:lnTo>
                      <a:pt x="29718" y="774002"/>
                    </a:lnTo>
                    <a:lnTo>
                      <a:pt x="29718" y="833533"/>
                    </a:lnTo>
                    <a:lnTo>
                      <a:pt x="59436" y="833533"/>
                    </a:lnTo>
                    <a:lnTo>
                      <a:pt x="59436" y="893064"/>
                    </a:lnTo>
                    <a:lnTo>
                      <a:pt x="89154" y="893064"/>
                    </a:lnTo>
                    <a:lnTo>
                      <a:pt x="89154" y="952595"/>
                    </a:lnTo>
                    <a:lnTo>
                      <a:pt x="118872" y="952595"/>
                    </a:lnTo>
                    <a:lnTo>
                      <a:pt x="118872" y="1012127"/>
                    </a:lnTo>
                    <a:lnTo>
                      <a:pt x="148590" y="1012127"/>
                    </a:lnTo>
                    <a:lnTo>
                      <a:pt x="148590" y="1071658"/>
                    </a:lnTo>
                    <a:lnTo>
                      <a:pt x="178308" y="1071658"/>
                    </a:lnTo>
                    <a:lnTo>
                      <a:pt x="178308" y="1131189"/>
                    </a:lnTo>
                    <a:lnTo>
                      <a:pt x="208026" y="1131189"/>
                    </a:lnTo>
                    <a:lnTo>
                      <a:pt x="208026" y="1190720"/>
                    </a:lnTo>
                    <a:lnTo>
                      <a:pt x="237744" y="1190720"/>
                    </a:lnTo>
                    <a:lnTo>
                      <a:pt x="237744" y="1220438"/>
                    </a:lnTo>
                    <a:lnTo>
                      <a:pt x="267462" y="1220438"/>
                    </a:lnTo>
                    <a:lnTo>
                      <a:pt x="267462" y="1250156"/>
                    </a:lnTo>
                    <a:lnTo>
                      <a:pt x="326993" y="1250156"/>
                    </a:lnTo>
                    <a:close/>
                    <a:moveTo>
                      <a:pt x="1309688" y="387096"/>
                    </a:moveTo>
                    <a:lnTo>
                      <a:pt x="1339406" y="387096"/>
                    </a:lnTo>
                    <a:lnTo>
                      <a:pt x="1339406" y="416814"/>
                    </a:lnTo>
                    <a:lnTo>
                      <a:pt x="1309688" y="416814"/>
                    </a:lnTo>
                    <a:lnTo>
                      <a:pt x="1309688" y="38709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6"/>
            <p:cNvGrpSpPr/>
            <p:nvPr/>
          </p:nvGrpSpPr>
          <p:grpSpPr>
            <a:xfrm>
              <a:off x="4011168" y="1434655"/>
              <a:ext cx="1875282" cy="1785937"/>
              <a:chOff x="4011168" y="1434655"/>
              <a:chExt cx="1875282" cy="1785937"/>
            </a:xfrm>
          </p:grpSpPr>
          <p:grpSp>
            <p:nvGrpSpPr>
              <p:cNvPr id="468" name="Google Shape;468;p26"/>
              <p:cNvGrpSpPr/>
              <p:nvPr/>
            </p:nvGrpSpPr>
            <p:grpSpPr>
              <a:xfrm>
                <a:off x="4874418" y="2208656"/>
                <a:ext cx="208312" cy="238125"/>
                <a:chOff x="4874418" y="2208656"/>
                <a:chExt cx="208312" cy="238125"/>
              </a:xfrm>
            </p:grpSpPr>
            <p:sp>
              <p:nvSpPr>
                <p:cNvPr id="469" name="Google Shape;469;p26"/>
                <p:cNvSpPr/>
                <p:nvPr/>
              </p:nvSpPr>
              <p:spPr>
                <a:xfrm>
                  <a:off x="4933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4963668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>
                  <a:off x="4963668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>
                  <a:off x="4904232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49934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>
                  <a:off x="496366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4874418" y="2357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5023294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4904231" y="2238374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59531"/>
                      </a:moveTo>
                      <a:lnTo>
                        <a:pt x="148781" y="119063"/>
                      </a:lnTo>
                      <a:lnTo>
                        <a:pt x="119063" y="119063"/>
                      </a:lnTo>
                      <a:lnTo>
                        <a:pt x="119063" y="148781"/>
                      </a:lnTo>
                      <a:lnTo>
                        <a:pt x="59436" y="148781"/>
                      </a:lnTo>
                      <a:lnTo>
                        <a:pt x="59436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718"/>
                      </a:lnTo>
                      <a:lnTo>
                        <a:pt x="89249" y="29718"/>
                      </a:lnTo>
                      <a:lnTo>
                        <a:pt x="89249" y="0"/>
                      </a:lnTo>
                      <a:lnTo>
                        <a:pt x="119063" y="0"/>
                      </a:lnTo>
                      <a:lnTo>
                        <a:pt x="119063" y="59531"/>
                      </a:lnTo>
                      <a:lnTo>
                        <a:pt x="89249" y="59531"/>
                      </a:lnTo>
                      <a:lnTo>
                        <a:pt x="89249" y="89344"/>
                      </a:lnTo>
                      <a:lnTo>
                        <a:pt x="59436" y="89344"/>
                      </a:lnTo>
                      <a:lnTo>
                        <a:pt x="59436" y="119063"/>
                      </a:lnTo>
                      <a:lnTo>
                        <a:pt x="89249" y="119063"/>
                      </a:lnTo>
                      <a:lnTo>
                        <a:pt x="89249" y="89344"/>
                      </a:lnTo>
                      <a:lnTo>
                        <a:pt x="119063" y="89344"/>
                      </a:lnTo>
                      <a:lnTo>
                        <a:pt x="119063" y="59531"/>
                      </a:lnTo>
                      <a:lnTo>
                        <a:pt x="148781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4874418" y="2416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4993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5023294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4963668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>
                  <a:off x="4904232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5" name="Google Shape;485;p26"/>
              <p:cNvGrpSpPr/>
              <p:nvPr/>
            </p:nvGrpSpPr>
            <p:grpSpPr>
              <a:xfrm>
                <a:off x="4338637" y="1702593"/>
                <a:ext cx="1130999" cy="1160812"/>
                <a:chOff x="4338637" y="1702593"/>
                <a:chExt cx="1130999" cy="1160812"/>
              </a:xfrm>
            </p:grpSpPr>
            <p:grpSp>
              <p:nvGrpSpPr>
                <p:cNvPr id="486" name="Google Shape;486;p26"/>
                <p:cNvGrpSpPr/>
                <p:nvPr/>
              </p:nvGrpSpPr>
              <p:grpSpPr>
                <a:xfrm>
                  <a:off x="4338637" y="1702593"/>
                  <a:ext cx="1130999" cy="1160812"/>
                  <a:chOff x="4338637" y="1702593"/>
                  <a:chExt cx="1130999" cy="1160812"/>
                </a:xfrm>
              </p:grpSpPr>
              <p:sp>
                <p:nvSpPr>
                  <p:cNvPr id="487" name="Google Shape;487;p26"/>
                  <p:cNvSpPr/>
                  <p:nvPr/>
                </p:nvSpPr>
                <p:spPr>
                  <a:xfrm>
                    <a:off x="4695825" y="247649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6"/>
                  <p:cNvSpPr/>
                  <p:nvPr/>
                </p:nvSpPr>
                <p:spPr>
                  <a:xfrm>
                    <a:off x="4547044" y="2059780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6"/>
                  <p:cNvSpPr/>
                  <p:nvPr/>
                </p:nvSpPr>
                <p:spPr>
                  <a:xfrm>
                    <a:off x="4666107" y="2387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6"/>
                  <p:cNvSpPr/>
                  <p:nvPr/>
                </p:nvSpPr>
                <p:spPr>
                  <a:xfrm>
                    <a:off x="4666107" y="262528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26"/>
                  <p:cNvSpPr/>
                  <p:nvPr/>
                </p:nvSpPr>
                <p:spPr>
                  <a:xfrm>
                    <a:off x="4576762" y="217884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26"/>
                  <p:cNvSpPr/>
                  <p:nvPr/>
                </p:nvSpPr>
                <p:spPr>
                  <a:xfrm>
                    <a:off x="4636293" y="229790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6"/>
                  <p:cNvSpPr/>
                  <p:nvPr/>
                </p:nvSpPr>
                <p:spPr>
                  <a:xfrm>
                    <a:off x="4636293" y="271462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6"/>
                  <p:cNvSpPr/>
                  <p:nvPr/>
                </p:nvSpPr>
                <p:spPr>
                  <a:xfrm>
                    <a:off x="4606480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6"/>
                  <p:cNvSpPr/>
                  <p:nvPr/>
                </p:nvSpPr>
                <p:spPr>
                  <a:xfrm>
                    <a:off x="4606480" y="2803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6"/>
                  <p:cNvSpPr/>
                  <p:nvPr/>
                </p:nvSpPr>
                <p:spPr>
                  <a:xfrm>
                    <a:off x="5439918" y="2446781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6"/>
                  <p:cNvSpPr/>
                  <p:nvPr/>
                </p:nvSpPr>
                <p:spPr>
                  <a:xfrm>
                    <a:off x="5291137" y="200024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26"/>
                  <p:cNvSpPr/>
                  <p:nvPr/>
                </p:nvSpPr>
                <p:spPr>
                  <a:xfrm>
                    <a:off x="5410200" y="232771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" name="Google Shape;499;p26"/>
                  <p:cNvSpPr/>
                  <p:nvPr/>
                </p:nvSpPr>
                <p:spPr>
                  <a:xfrm>
                    <a:off x="5410200" y="256584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" name="Google Shape;500;p26"/>
                  <p:cNvSpPr/>
                  <p:nvPr/>
                </p:nvSpPr>
                <p:spPr>
                  <a:xfrm>
                    <a:off x="5320855" y="211931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6"/>
                  <p:cNvSpPr/>
                  <p:nvPr/>
                </p:nvSpPr>
                <p:spPr>
                  <a:xfrm>
                    <a:off x="5380482" y="2238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6"/>
                  <p:cNvSpPr/>
                  <p:nvPr/>
                </p:nvSpPr>
                <p:spPr>
                  <a:xfrm>
                    <a:off x="5380482" y="26550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6"/>
                  <p:cNvSpPr/>
                  <p:nvPr/>
                </p:nvSpPr>
                <p:spPr>
                  <a:xfrm>
                    <a:off x="5350668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6"/>
                  <p:cNvSpPr/>
                  <p:nvPr/>
                </p:nvSpPr>
                <p:spPr>
                  <a:xfrm>
                    <a:off x="5350668" y="2744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6"/>
                  <p:cNvSpPr/>
                  <p:nvPr/>
                </p:nvSpPr>
                <p:spPr>
                  <a:xfrm>
                    <a:off x="4636293" y="2833687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6"/>
                  <p:cNvSpPr/>
                  <p:nvPr/>
                </p:nvSpPr>
                <p:spPr>
                  <a:xfrm>
                    <a:off x="4874418" y="2803969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26"/>
                  <p:cNvSpPr/>
                  <p:nvPr/>
                </p:nvSpPr>
                <p:spPr>
                  <a:xfrm>
                    <a:off x="5112543" y="2774155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6"/>
                  <p:cNvSpPr/>
                  <p:nvPr/>
                </p:nvSpPr>
                <p:spPr>
                  <a:xfrm>
                    <a:off x="4517231" y="1910905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6"/>
                  <p:cNvSpPr/>
                  <p:nvPr/>
                </p:nvSpPr>
                <p:spPr>
                  <a:xfrm>
                    <a:off x="4487418" y="1881187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6"/>
                  <p:cNvSpPr/>
                  <p:nvPr/>
                </p:nvSpPr>
                <p:spPr>
                  <a:xfrm>
                    <a:off x="4487418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6"/>
                  <p:cNvSpPr/>
                  <p:nvPr/>
                </p:nvSpPr>
                <p:spPr>
                  <a:xfrm>
                    <a:off x="4517231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6"/>
                  <p:cNvSpPr/>
                  <p:nvPr/>
                </p:nvSpPr>
                <p:spPr>
                  <a:xfrm>
                    <a:off x="4487418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" name="Google Shape;513;p26"/>
                  <p:cNvSpPr/>
                  <p:nvPr/>
                </p:nvSpPr>
                <p:spPr>
                  <a:xfrm>
                    <a:off x="4457700" y="1851469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6"/>
                  <p:cNvSpPr/>
                  <p:nvPr/>
                </p:nvSpPr>
                <p:spPr>
                  <a:xfrm>
                    <a:off x="4457700" y="1821655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6"/>
                  <p:cNvSpPr/>
                  <p:nvPr/>
                </p:nvSpPr>
                <p:spPr>
                  <a:xfrm>
                    <a:off x="4368355" y="1881187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6"/>
                  <p:cNvSpPr/>
                  <p:nvPr/>
                </p:nvSpPr>
                <p:spPr>
                  <a:xfrm>
                    <a:off x="4368355" y="1791842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6"/>
                  <p:cNvSpPr/>
                  <p:nvPr/>
                </p:nvSpPr>
                <p:spPr>
                  <a:xfrm>
                    <a:off x="4368355" y="1821655"/>
                    <a:ext cx="89344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59531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6"/>
                  <p:cNvSpPr/>
                  <p:nvPr/>
                </p:nvSpPr>
                <p:spPr>
                  <a:xfrm>
                    <a:off x="4338637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6"/>
                  <p:cNvSpPr/>
                  <p:nvPr/>
                </p:nvSpPr>
                <p:spPr>
                  <a:xfrm>
                    <a:off x="5320855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6"/>
                  <p:cNvSpPr/>
                  <p:nvPr/>
                </p:nvSpPr>
                <p:spPr>
                  <a:xfrm>
                    <a:off x="5320855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DD58D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6"/>
                  <p:cNvSpPr/>
                  <p:nvPr/>
                </p:nvSpPr>
                <p:spPr>
                  <a:xfrm>
                    <a:off x="5380482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6"/>
                  <p:cNvSpPr/>
                  <p:nvPr/>
                </p:nvSpPr>
                <p:spPr>
                  <a:xfrm>
                    <a:off x="5291137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6"/>
                  <p:cNvSpPr/>
                  <p:nvPr/>
                </p:nvSpPr>
                <p:spPr>
                  <a:xfrm>
                    <a:off x="5320855" y="1732406"/>
                    <a:ext cx="59626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435" extrusionOk="0">
                        <a:moveTo>
                          <a:pt x="59627" y="0"/>
                        </a:moveTo>
                        <a:lnTo>
                          <a:pt x="59627" y="59436"/>
                        </a:lnTo>
                        <a:lnTo>
                          <a:pt x="29813" y="59436"/>
                        </a:lnTo>
                        <a:lnTo>
                          <a:pt x="29813" y="29718"/>
                        </a:lnTo>
                        <a:lnTo>
                          <a:pt x="0" y="29718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6"/>
                  <p:cNvSpPr/>
                  <p:nvPr/>
                </p:nvSpPr>
                <p:spPr>
                  <a:xfrm>
                    <a:off x="529113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6"/>
                  <p:cNvSpPr/>
                  <p:nvPr/>
                </p:nvSpPr>
                <p:spPr>
                  <a:xfrm>
                    <a:off x="4785169" y="1881187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6"/>
                  <p:cNvSpPr/>
                  <p:nvPr/>
                </p:nvSpPr>
                <p:spPr>
                  <a:xfrm>
                    <a:off x="5023294" y="1851469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6"/>
                  <p:cNvSpPr/>
                  <p:nvPr/>
                </p:nvSpPr>
                <p:spPr>
                  <a:xfrm>
                    <a:off x="4606480" y="202996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6"/>
                  <p:cNvSpPr/>
                  <p:nvPr/>
                </p:nvSpPr>
                <p:spPr>
                  <a:xfrm>
                    <a:off x="4814887" y="200024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6"/>
                  <p:cNvSpPr/>
                  <p:nvPr/>
                </p:nvSpPr>
                <p:spPr>
                  <a:xfrm>
                    <a:off x="4993481" y="1970531"/>
                    <a:ext cx="20840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7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6"/>
                  <p:cNvSpPr/>
                  <p:nvPr/>
                </p:nvSpPr>
                <p:spPr>
                  <a:xfrm>
                    <a:off x="4636293" y="214903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6"/>
                  <p:cNvSpPr/>
                  <p:nvPr/>
                </p:nvSpPr>
                <p:spPr>
                  <a:xfrm>
                    <a:off x="4844605" y="211931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26"/>
                  <p:cNvSpPr/>
                  <p:nvPr/>
                </p:nvSpPr>
                <p:spPr>
                  <a:xfrm>
                    <a:off x="5023294" y="208959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26"/>
                  <p:cNvSpPr/>
                  <p:nvPr/>
                </p:nvSpPr>
                <p:spPr>
                  <a:xfrm>
                    <a:off x="4695825" y="226809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6"/>
                  <p:cNvSpPr/>
                  <p:nvPr/>
                </p:nvSpPr>
                <p:spPr>
                  <a:xfrm>
                    <a:off x="4904232" y="223837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6"/>
                  <p:cNvSpPr/>
                  <p:nvPr/>
                </p:nvSpPr>
                <p:spPr>
                  <a:xfrm>
                    <a:off x="5082730" y="220865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6"/>
                  <p:cNvSpPr/>
                  <p:nvPr/>
                </p:nvSpPr>
                <p:spPr>
                  <a:xfrm>
                    <a:off x="4755356" y="2387155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6"/>
                  <p:cNvSpPr/>
                  <p:nvPr/>
                </p:nvSpPr>
                <p:spPr>
                  <a:xfrm>
                    <a:off x="4963668" y="2357437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6"/>
                  <p:cNvSpPr/>
                  <p:nvPr/>
                </p:nvSpPr>
                <p:spPr>
                  <a:xfrm>
                    <a:off x="5142357" y="2327719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6"/>
                  <p:cNvSpPr/>
                  <p:nvPr/>
                </p:nvSpPr>
                <p:spPr>
                  <a:xfrm>
                    <a:off x="4785169" y="250621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6"/>
                  <p:cNvSpPr/>
                  <p:nvPr/>
                </p:nvSpPr>
                <p:spPr>
                  <a:xfrm>
                    <a:off x="4993481" y="247649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6"/>
                  <p:cNvSpPr/>
                  <p:nvPr/>
                </p:nvSpPr>
                <p:spPr>
                  <a:xfrm>
                    <a:off x="5172075" y="2446781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6"/>
                  <p:cNvSpPr/>
                  <p:nvPr/>
                </p:nvSpPr>
                <p:spPr>
                  <a:xfrm>
                    <a:off x="4755356" y="262528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6"/>
                  <p:cNvSpPr/>
                  <p:nvPr/>
                </p:nvSpPr>
                <p:spPr>
                  <a:xfrm>
                    <a:off x="5142357" y="256584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6"/>
                  <p:cNvSpPr/>
                  <p:nvPr/>
                </p:nvSpPr>
                <p:spPr>
                  <a:xfrm>
                    <a:off x="4725543" y="274434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6"/>
                  <p:cNvSpPr/>
                  <p:nvPr/>
                </p:nvSpPr>
                <p:spPr>
                  <a:xfrm>
                    <a:off x="4933950" y="271462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26"/>
                  <p:cNvSpPr/>
                  <p:nvPr/>
                </p:nvSpPr>
                <p:spPr>
                  <a:xfrm>
                    <a:off x="4547235" y="1881187"/>
                    <a:ext cx="892682" cy="95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2" h="952500" extrusionOk="0">
                        <a:moveTo>
                          <a:pt x="862965" y="565595"/>
                        </a:moveTo>
                        <a:lnTo>
                          <a:pt x="862965" y="446532"/>
                        </a:lnTo>
                        <a:lnTo>
                          <a:pt x="833247" y="446532"/>
                        </a:lnTo>
                        <a:lnTo>
                          <a:pt x="833247" y="357188"/>
                        </a:lnTo>
                        <a:lnTo>
                          <a:pt x="803529" y="357188"/>
                        </a:lnTo>
                        <a:lnTo>
                          <a:pt x="803529" y="327469"/>
                        </a:lnTo>
                        <a:lnTo>
                          <a:pt x="773811" y="327469"/>
                        </a:lnTo>
                        <a:lnTo>
                          <a:pt x="773811" y="238125"/>
                        </a:lnTo>
                        <a:lnTo>
                          <a:pt x="744093" y="238125"/>
                        </a:lnTo>
                        <a:lnTo>
                          <a:pt x="744093" y="119063"/>
                        </a:lnTo>
                        <a:lnTo>
                          <a:pt x="714375" y="119063"/>
                        </a:lnTo>
                        <a:lnTo>
                          <a:pt x="714375" y="0"/>
                        </a:lnTo>
                        <a:lnTo>
                          <a:pt x="476250" y="0"/>
                        </a:lnTo>
                        <a:lnTo>
                          <a:pt x="476250" y="29718"/>
                        </a:lnTo>
                        <a:lnTo>
                          <a:pt x="238125" y="29718"/>
                        </a:lnTo>
                        <a:lnTo>
                          <a:pt x="238125" y="59436"/>
                        </a:lnTo>
                        <a:lnTo>
                          <a:pt x="0" y="59436"/>
                        </a:lnTo>
                        <a:lnTo>
                          <a:pt x="0" y="178498"/>
                        </a:lnTo>
                        <a:lnTo>
                          <a:pt x="29718" y="178498"/>
                        </a:lnTo>
                        <a:lnTo>
                          <a:pt x="29718" y="297561"/>
                        </a:lnTo>
                        <a:lnTo>
                          <a:pt x="59436" y="297561"/>
                        </a:lnTo>
                        <a:lnTo>
                          <a:pt x="59436" y="386906"/>
                        </a:lnTo>
                        <a:lnTo>
                          <a:pt x="89154" y="386906"/>
                        </a:lnTo>
                        <a:lnTo>
                          <a:pt x="89154" y="416623"/>
                        </a:lnTo>
                        <a:lnTo>
                          <a:pt x="118872" y="416623"/>
                        </a:lnTo>
                        <a:lnTo>
                          <a:pt x="118872" y="505968"/>
                        </a:lnTo>
                        <a:lnTo>
                          <a:pt x="148590" y="505968"/>
                        </a:lnTo>
                        <a:lnTo>
                          <a:pt x="148590" y="595313"/>
                        </a:lnTo>
                        <a:lnTo>
                          <a:pt x="178308" y="595313"/>
                        </a:lnTo>
                        <a:lnTo>
                          <a:pt x="178308" y="744093"/>
                        </a:lnTo>
                        <a:lnTo>
                          <a:pt x="148590" y="744093"/>
                        </a:lnTo>
                        <a:lnTo>
                          <a:pt x="148590" y="833438"/>
                        </a:lnTo>
                        <a:lnTo>
                          <a:pt x="118872" y="833438"/>
                        </a:lnTo>
                        <a:lnTo>
                          <a:pt x="118872" y="922782"/>
                        </a:lnTo>
                        <a:lnTo>
                          <a:pt x="89154" y="922782"/>
                        </a:lnTo>
                        <a:lnTo>
                          <a:pt x="89154" y="952500"/>
                        </a:lnTo>
                        <a:lnTo>
                          <a:pt x="327279" y="952500"/>
                        </a:lnTo>
                        <a:lnTo>
                          <a:pt x="327279" y="922782"/>
                        </a:lnTo>
                        <a:lnTo>
                          <a:pt x="565404" y="922782"/>
                        </a:lnTo>
                        <a:lnTo>
                          <a:pt x="565404" y="893064"/>
                        </a:lnTo>
                        <a:lnTo>
                          <a:pt x="803529" y="893064"/>
                        </a:lnTo>
                        <a:lnTo>
                          <a:pt x="803529" y="863346"/>
                        </a:lnTo>
                        <a:lnTo>
                          <a:pt x="833247" y="863346"/>
                        </a:lnTo>
                        <a:lnTo>
                          <a:pt x="833247" y="774001"/>
                        </a:lnTo>
                        <a:lnTo>
                          <a:pt x="862965" y="774001"/>
                        </a:lnTo>
                        <a:lnTo>
                          <a:pt x="862965" y="684657"/>
                        </a:lnTo>
                        <a:lnTo>
                          <a:pt x="892683" y="684657"/>
                        </a:lnTo>
                        <a:lnTo>
                          <a:pt x="892683" y="565595"/>
                        </a:lnTo>
                        <a:lnTo>
                          <a:pt x="862965" y="565595"/>
                        </a:lnTo>
                        <a:close/>
                        <a:moveTo>
                          <a:pt x="803434" y="446532"/>
                        </a:moveTo>
                        <a:lnTo>
                          <a:pt x="803434" y="476250"/>
                        </a:lnTo>
                        <a:lnTo>
                          <a:pt x="595027" y="476250"/>
                        </a:lnTo>
                        <a:lnTo>
                          <a:pt x="595027" y="505968"/>
                        </a:lnTo>
                        <a:lnTo>
                          <a:pt x="416433" y="505968"/>
                        </a:lnTo>
                        <a:lnTo>
                          <a:pt x="416433" y="535686"/>
                        </a:lnTo>
                        <a:lnTo>
                          <a:pt x="208026" y="535686"/>
                        </a:lnTo>
                        <a:lnTo>
                          <a:pt x="208026" y="505968"/>
                        </a:lnTo>
                        <a:lnTo>
                          <a:pt x="416433" y="505968"/>
                        </a:lnTo>
                        <a:lnTo>
                          <a:pt x="416433" y="476250"/>
                        </a:lnTo>
                        <a:lnTo>
                          <a:pt x="595027" y="476250"/>
                        </a:lnTo>
                        <a:lnTo>
                          <a:pt x="595027" y="446532"/>
                        </a:lnTo>
                        <a:lnTo>
                          <a:pt x="803434" y="446532"/>
                        </a:lnTo>
                        <a:close/>
                        <a:moveTo>
                          <a:pt x="59341" y="178689"/>
                        </a:moveTo>
                        <a:lnTo>
                          <a:pt x="59341" y="148971"/>
                        </a:lnTo>
                        <a:lnTo>
                          <a:pt x="267748" y="148971"/>
                        </a:lnTo>
                        <a:lnTo>
                          <a:pt x="267748" y="119253"/>
                        </a:lnTo>
                        <a:lnTo>
                          <a:pt x="446342" y="119253"/>
                        </a:lnTo>
                        <a:lnTo>
                          <a:pt x="446342" y="89535"/>
                        </a:lnTo>
                        <a:lnTo>
                          <a:pt x="654749" y="89535"/>
                        </a:lnTo>
                        <a:lnTo>
                          <a:pt x="654749" y="119253"/>
                        </a:lnTo>
                        <a:lnTo>
                          <a:pt x="446342" y="119253"/>
                        </a:lnTo>
                        <a:lnTo>
                          <a:pt x="446342" y="148971"/>
                        </a:lnTo>
                        <a:lnTo>
                          <a:pt x="267748" y="148971"/>
                        </a:lnTo>
                        <a:lnTo>
                          <a:pt x="267748" y="178689"/>
                        </a:lnTo>
                        <a:lnTo>
                          <a:pt x="59341" y="178689"/>
                        </a:lnTo>
                        <a:close/>
                        <a:moveTo>
                          <a:pt x="89059" y="297752"/>
                        </a:moveTo>
                        <a:lnTo>
                          <a:pt x="89059" y="268034"/>
                        </a:lnTo>
                        <a:lnTo>
                          <a:pt x="297466" y="268034"/>
                        </a:lnTo>
                        <a:lnTo>
                          <a:pt x="297466" y="238315"/>
                        </a:lnTo>
                        <a:lnTo>
                          <a:pt x="476059" y="238315"/>
                        </a:lnTo>
                        <a:lnTo>
                          <a:pt x="476059" y="208598"/>
                        </a:lnTo>
                        <a:lnTo>
                          <a:pt x="684466" y="208598"/>
                        </a:lnTo>
                        <a:lnTo>
                          <a:pt x="684466" y="238315"/>
                        </a:lnTo>
                        <a:lnTo>
                          <a:pt x="476059" y="238315"/>
                        </a:lnTo>
                        <a:lnTo>
                          <a:pt x="476059" y="268034"/>
                        </a:lnTo>
                        <a:lnTo>
                          <a:pt x="297466" y="268034"/>
                        </a:lnTo>
                        <a:lnTo>
                          <a:pt x="297466" y="297752"/>
                        </a:lnTo>
                        <a:lnTo>
                          <a:pt x="89059" y="297752"/>
                        </a:lnTo>
                        <a:close/>
                        <a:moveTo>
                          <a:pt x="148590" y="416814"/>
                        </a:moveTo>
                        <a:lnTo>
                          <a:pt x="148590" y="387096"/>
                        </a:lnTo>
                        <a:lnTo>
                          <a:pt x="356997" y="387096"/>
                        </a:lnTo>
                        <a:lnTo>
                          <a:pt x="356997" y="357378"/>
                        </a:lnTo>
                        <a:lnTo>
                          <a:pt x="535591" y="357378"/>
                        </a:lnTo>
                        <a:lnTo>
                          <a:pt x="535591" y="327660"/>
                        </a:lnTo>
                        <a:lnTo>
                          <a:pt x="743998" y="327660"/>
                        </a:lnTo>
                        <a:lnTo>
                          <a:pt x="743998" y="357378"/>
                        </a:lnTo>
                        <a:lnTo>
                          <a:pt x="535591" y="357378"/>
                        </a:lnTo>
                        <a:lnTo>
                          <a:pt x="535591" y="387096"/>
                        </a:lnTo>
                        <a:lnTo>
                          <a:pt x="356997" y="387096"/>
                        </a:lnTo>
                        <a:lnTo>
                          <a:pt x="356997" y="416814"/>
                        </a:lnTo>
                        <a:lnTo>
                          <a:pt x="148590" y="416814"/>
                        </a:lnTo>
                        <a:close/>
                        <a:moveTo>
                          <a:pt x="773620" y="833533"/>
                        </a:moveTo>
                        <a:lnTo>
                          <a:pt x="565213" y="833533"/>
                        </a:lnTo>
                        <a:lnTo>
                          <a:pt x="565213" y="863251"/>
                        </a:lnTo>
                        <a:lnTo>
                          <a:pt x="386620" y="863251"/>
                        </a:lnTo>
                        <a:lnTo>
                          <a:pt x="386620" y="892969"/>
                        </a:lnTo>
                        <a:lnTo>
                          <a:pt x="178213" y="892969"/>
                        </a:lnTo>
                        <a:lnTo>
                          <a:pt x="178213" y="863251"/>
                        </a:lnTo>
                        <a:lnTo>
                          <a:pt x="386620" y="863251"/>
                        </a:lnTo>
                        <a:lnTo>
                          <a:pt x="386620" y="833533"/>
                        </a:lnTo>
                        <a:lnTo>
                          <a:pt x="565213" y="833533"/>
                        </a:lnTo>
                        <a:lnTo>
                          <a:pt x="565213" y="803815"/>
                        </a:lnTo>
                        <a:lnTo>
                          <a:pt x="773620" y="803815"/>
                        </a:lnTo>
                        <a:lnTo>
                          <a:pt x="773620" y="833533"/>
                        </a:lnTo>
                        <a:close/>
                        <a:moveTo>
                          <a:pt x="803339" y="714470"/>
                        </a:moveTo>
                        <a:lnTo>
                          <a:pt x="594932" y="714470"/>
                        </a:lnTo>
                        <a:lnTo>
                          <a:pt x="594932" y="744188"/>
                        </a:lnTo>
                        <a:lnTo>
                          <a:pt x="416338" y="744188"/>
                        </a:lnTo>
                        <a:lnTo>
                          <a:pt x="416338" y="773906"/>
                        </a:lnTo>
                        <a:lnTo>
                          <a:pt x="207931" y="773906"/>
                        </a:lnTo>
                        <a:lnTo>
                          <a:pt x="207931" y="744188"/>
                        </a:lnTo>
                        <a:lnTo>
                          <a:pt x="416338" y="744188"/>
                        </a:lnTo>
                        <a:lnTo>
                          <a:pt x="416338" y="714470"/>
                        </a:lnTo>
                        <a:lnTo>
                          <a:pt x="594932" y="714470"/>
                        </a:lnTo>
                        <a:lnTo>
                          <a:pt x="594932" y="684752"/>
                        </a:lnTo>
                        <a:lnTo>
                          <a:pt x="803339" y="684752"/>
                        </a:lnTo>
                        <a:lnTo>
                          <a:pt x="803339" y="714470"/>
                        </a:lnTo>
                        <a:close/>
                        <a:moveTo>
                          <a:pt x="833057" y="595408"/>
                        </a:moveTo>
                        <a:lnTo>
                          <a:pt x="624650" y="595408"/>
                        </a:lnTo>
                        <a:lnTo>
                          <a:pt x="624650" y="625126"/>
                        </a:lnTo>
                        <a:lnTo>
                          <a:pt x="446056" y="625126"/>
                        </a:lnTo>
                        <a:lnTo>
                          <a:pt x="446056" y="654844"/>
                        </a:lnTo>
                        <a:lnTo>
                          <a:pt x="237649" y="654844"/>
                        </a:lnTo>
                        <a:lnTo>
                          <a:pt x="237649" y="625126"/>
                        </a:lnTo>
                        <a:lnTo>
                          <a:pt x="446056" y="625126"/>
                        </a:lnTo>
                        <a:lnTo>
                          <a:pt x="446056" y="595408"/>
                        </a:lnTo>
                        <a:lnTo>
                          <a:pt x="624650" y="595408"/>
                        </a:lnTo>
                        <a:lnTo>
                          <a:pt x="624650" y="565690"/>
                        </a:lnTo>
                        <a:lnTo>
                          <a:pt x="833057" y="565690"/>
                        </a:lnTo>
                        <a:lnTo>
                          <a:pt x="833057" y="59540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6"/>
                  <p:cNvSpPr/>
                  <p:nvPr/>
                </p:nvSpPr>
                <p:spPr>
                  <a:xfrm>
                    <a:off x="5112543" y="268490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6"/>
                  <p:cNvSpPr/>
                  <p:nvPr/>
                </p:nvSpPr>
                <p:spPr>
                  <a:xfrm>
                    <a:off x="4487418" y="1762124"/>
                    <a:ext cx="29765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29717" extrusionOk="0">
                        <a:moveTo>
                          <a:pt x="0" y="0"/>
                        </a:moveTo>
                        <a:lnTo>
                          <a:pt x="297656" y="0"/>
                        </a:lnTo>
                        <a:lnTo>
                          <a:pt x="297656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6"/>
                  <p:cNvSpPr/>
                  <p:nvPr/>
                </p:nvSpPr>
                <p:spPr>
                  <a:xfrm>
                    <a:off x="4785169" y="1732406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6"/>
                  <p:cNvSpPr/>
                  <p:nvPr/>
                </p:nvSpPr>
                <p:spPr>
                  <a:xfrm>
                    <a:off x="4517231" y="1732406"/>
                    <a:ext cx="803624" cy="178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624" h="178498" extrusionOk="0">
                        <a:moveTo>
                          <a:pt x="803624" y="29718"/>
                        </a:moveTo>
                        <a:lnTo>
                          <a:pt x="803624" y="89249"/>
                        </a:lnTo>
                        <a:lnTo>
                          <a:pt x="773906" y="89249"/>
                        </a:lnTo>
                        <a:lnTo>
                          <a:pt x="773906" y="119063"/>
                        </a:lnTo>
                        <a:lnTo>
                          <a:pt x="506063" y="119063"/>
                        </a:lnTo>
                        <a:lnTo>
                          <a:pt x="506063" y="148780"/>
                        </a:lnTo>
                        <a:lnTo>
                          <a:pt x="267938" y="148780"/>
                        </a:lnTo>
                        <a:lnTo>
                          <a:pt x="267938" y="178498"/>
                        </a:lnTo>
                        <a:lnTo>
                          <a:pt x="0" y="178498"/>
                        </a:lnTo>
                        <a:lnTo>
                          <a:pt x="0" y="148780"/>
                        </a:lnTo>
                        <a:lnTo>
                          <a:pt x="29813" y="148780"/>
                        </a:lnTo>
                        <a:lnTo>
                          <a:pt x="29813" y="89249"/>
                        </a:lnTo>
                        <a:lnTo>
                          <a:pt x="0" y="89249"/>
                        </a:lnTo>
                        <a:lnTo>
                          <a:pt x="0" y="59436"/>
                        </a:lnTo>
                        <a:lnTo>
                          <a:pt x="267938" y="59436"/>
                        </a:lnTo>
                        <a:lnTo>
                          <a:pt x="267938" y="29718"/>
                        </a:lnTo>
                        <a:lnTo>
                          <a:pt x="506063" y="29718"/>
                        </a:lnTo>
                        <a:lnTo>
                          <a:pt x="506063" y="0"/>
                        </a:lnTo>
                        <a:lnTo>
                          <a:pt x="773906" y="0"/>
                        </a:lnTo>
                        <a:lnTo>
                          <a:pt x="773906" y="29718"/>
                        </a:lnTo>
                        <a:lnTo>
                          <a:pt x="803624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6"/>
                  <p:cNvSpPr/>
                  <p:nvPr/>
                </p:nvSpPr>
                <p:spPr>
                  <a:xfrm>
                    <a:off x="5023294" y="1702593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6"/>
                  <p:cNvSpPr/>
                  <p:nvPr/>
                </p:nvSpPr>
                <p:spPr>
                  <a:xfrm>
                    <a:off x="4457700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26"/>
                  <p:cNvSpPr/>
                  <p:nvPr/>
                </p:nvSpPr>
                <p:spPr>
                  <a:xfrm>
                    <a:off x="4457700" y="1762124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26"/>
                  <p:cNvSpPr/>
                  <p:nvPr/>
                </p:nvSpPr>
                <p:spPr>
                  <a:xfrm>
                    <a:off x="4963668" y="259556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6"/>
                  <p:cNvSpPr/>
                  <p:nvPr/>
                </p:nvSpPr>
                <p:spPr>
                  <a:xfrm>
                    <a:off x="4517231" y="1910905"/>
                    <a:ext cx="29717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26"/>
                  <p:cNvSpPr/>
                  <p:nvPr/>
                </p:nvSpPr>
                <p:spPr>
                  <a:xfrm>
                    <a:off x="5261419" y="185146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1"/>
                        </a:lnTo>
                        <a:lnTo>
                          <a:pt x="0" y="1487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26"/>
                  <p:cNvSpPr/>
                  <p:nvPr/>
                </p:nvSpPr>
                <p:spPr>
                  <a:xfrm>
                    <a:off x="4368355" y="1851469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6"/>
                <p:cNvSpPr/>
                <p:nvPr/>
              </p:nvSpPr>
              <p:spPr>
                <a:xfrm>
                  <a:off x="535066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6"/>
                <p:cNvSpPr/>
                <p:nvPr/>
              </p:nvSpPr>
              <p:spPr>
                <a:xfrm>
                  <a:off x="4695825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6"/>
                <p:cNvSpPr/>
                <p:nvPr/>
              </p:nvSpPr>
              <p:spPr>
                <a:xfrm>
                  <a:off x="5380482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26"/>
                <p:cNvSpPr/>
                <p:nvPr/>
              </p:nvSpPr>
              <p:spPr>
                <a:xfrm>
                  <a:off x="5410200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6"/>
                <p:cNvSpPr/>
                <p:nvPr/>
              </p:nvSpPr>
              <p:spPr>
                <a:xfrm>
                  <a:off x="538048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6"/>
                <p:cNvSpPr/>
                <p:nvPr/>
              </p:nvSpPr>
              <p:spPr>
                <a:xfrm>
                  <a:off x="4695825" y="2803969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6"/>
                <p:cNvSpPr/>
                <p:nvPr/>
              </p:nvSpPr>
              <p:spPr>
                <a:xfrm>
                  <a:off x="4547044" y="1940718"/>
                  <a:ext cx="23812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4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26"/>
                <p:cNvSpPr/>
                <p:nvPr/>
              </p:nvSpPr>
              <p:spPr>
                <a:xfrm>
                  <a:off x="4785169" y="1910905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6"/>
                <p:cNvSpPr/>
                <p:nvPr/>
              </p:nvSpPr>
              <p:spPr>
                <a:xfrm>
                  <a:off x="5023294" y="1881187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6"/>
                <p:cNvSpPr/>
                <p:nvPr/>
              </p:nvSpPr>
              <p:spPr>
                <a:xfrm>
                  <a:off x="48148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6"/>
                <p:cNvSpPr/>
                <p:nvPr/>
              </p:nvSpPr>
              <p:spPr>
                <a:xfrm>
                  <a:off x="4695825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6"/>
                <p:cNvSpPr/>
                <p:nvPr/>
              </p:nvSpPr>
              <p:spPr>
                <a:xfrm>
                  <a:off x="4547044" y="197053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6"/>
                <p:cNvSpPr/>
                <p:nvPr/>
              </p:nvSpPr>
              <p:spPr>
                <a:xfrm>
                  <a:off x="4933950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6"/>
                <p:cNvSpPr/>
                <p:nvPr/>
              </p:nvSpPr>
              <p:spPr>
                <a:xfrm>
                  <a:off x="4636293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6"/>
                <p:cNvSpPr/>
                <p:nvPr/>
              </p:nvSpPr>
              <p:spPr>
                <a:xfrm>
                  <a:off x="505301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6"/>
                <p:cNvSpPr/>
                <p:nvPr/>
              </p:nvSpPr>
              <p:spPr>
                <a:xfrm>
                  <a:off x="5142357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6"/>
                <p:cNvSpPr/>
                <p:nvPr/>
              </p:nvSpPr>
              <p:spPr>
                <a:xfrm>
                  <a:off x="5231606" y="1910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6"/>
                <p:cNvSpPr/>
                <p:nvPr/>
              </p:nvSpPr>
              <p:spPr>
                <a:xfrm>
                  <a:off x="4963668" y="277415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4844605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5142357" y="2744342"/>
                  <a:ext cx="208406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9718" extrusionOk="0">
                      <a:moveTo>
                        <a:pt x="0" y="0"/>
                      </a:moveTo>
                      <a:lnTo>
                        <a:pt x="208407" y="0"/>
                      </a:lnTo>
                      <a:lnTo>
                        <a:pt x="208407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5231606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26"/>
                <p:cNvSpPr/>
                <p:nvPr/>
              </p:nvSpPr>
              <p:spPr>
                <a:xfrm>
                  <a:off x="5320855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26"/>
                <p:cNvSpPr/>
                <p:nvPr/>
              </p:nvSpPr>
              <p:spPr>
                <a:xfrm>
                  <a:off x="5291137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505301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499348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6"/>
                <p:cNvSpPr/>
                <p:nvPr/>
              </p:nvSpPr>
              <p:spPr>
                <a:xfrm>
                  <a:off x="496366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6"/>
                <p:cNvSpPr/>
                <p:nvPr/>
              </p:nvSpPr>
              <p:spPr>
                <a:xfrm>
                  <a:off x="4666107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6"/>
                <p:cNvSpPr/>
                <p:nvPr/>
              </p:nvSpPr>
              <p:spPr>
                <a:xfrm>
                  <a:off x="4785169" y="280396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D58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26"/>
                <p:cNvSpPr/>
                <p:nvPr/>
              </p:nvSpPr>
              <p:spPr>
                <a:xfrm>
                  <a:off x="4666107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6"/>
                <p:cNvSpPr/>
                <p:nvPr/>
              </p:nvSpPr>
              <p:spPr>
                <a:xfrm>
                  <a:off x="4666107" y="2714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6"/>
                <p:cNvSpPr/>
                <p:nvPr/>
              </p:nvSpPr>
              <p:spPr>
                <a:xfrm>
                  <a:off x="463629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6"/>
                <p:cNvSpPr/>
                <p:nvPr/>
              </p:nvSpPr>
              <p:spPr>
                <a:xfrm>
                  <a:off x="466610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6"/>
                <p:cNvSpPr/>
                <p:nvPr/>
              </p:nvSpPr>
              <p:spPr>
                <a:xfrm>
                  <a:off x="4695825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538048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6"/>
                <p:cNvSpPr/>
                <p:nvPr/>
              </p:nvSpPr>
              <p:spPr>
                <a:xfrm>
                  <a:off x="4606480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6"/>
                <p:cNvSpPr/>
                <p:nvPr/>
              </p:nvSpPr>
              <p:spPr>
                <a:xfrm>
                  <a:off x="5142357" y="1821655"/>
                  <a:ext cx="148780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7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6"/>
                <p:cNvSpPr/>
                <p:nvPr/>
              </p:nvSpPr>
              <p:spPr>
                <a:xfrm>
                  <a:off x="5350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6"/>
                <p:cNvSpPr/>
                <p:nvPr/>
              </p:nvSpPr>
              <p:spPr>
                <a:xfrm>
                  <a:off x="46958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6"/>
                <p:cNvSpPr/>
                <p:nvPr/>
              </p:nvSpPr>
              <p:spPr>
                <a:xfrm>
                  <a:off x="4517231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6"/>
                <p:cNvSpPr/>
                <p:nvPr/>
              </p:nvSpPr>
              <p:spPr>
                <a:xfrm>
                  <a:off x="4844605" y="1851469"/>
                  <a:ext cx="178593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7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6"/>
                <p:cNvSpPr/>
                <p:nvPr/>
              </p:nvSpPr>
              <p:spPr>
                <a:xfrm>
                  <a:off x="4695825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6"/>
                <p:cNvSpPr/>
                <p:nvPr/>
              </p:nvSpPr>
              <p:spPr>
                <a:xfrm>
                  <a:off x="4666107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26"/>
              <p:cNvGrpSpPr/>
              <p:nvPr/>
            </p:nvGrpSpPr>
            <p:grpSpPr>
              <a:xfrm>
                <a:off x="4993481" y="1434655"/>
                <a:ext cx="892969" cy="1012031"/>
                <a:chOff x="4993481" y="1434655"/>
                <a:chExt cx="892969" cy="1012031"/>
              </a:xfrm>
            </p:grpSpPr>
            <p:grpSp>
              <p:nvGrpSpPr>
                <p:cNvPr id="605" name="Google Shape;605;p26"/>
                <p:cNvGrpSpPr/>
                <p:nvPr/>
              </p:nvGrpSpPr>
              <p:grpSpPr>
                <a:xfrm>
                  <a:off x="4993481" y="1434655"/>
                  <a:ext cx="892969" cy="922782"/>
                  <a:chOff x="4993481" y="1434655"/>
                  <a:chExt cx="892969" cy="922782"/>
                </a:xfrm>
              </p:grpSpPr>
              <p:sp>
                <p:nvSpPr>
                  <p:cNvPr id="606" name="Google Shape;606;p26"/>
                  <p:cNvSpPr/>
                  <p:nvPr/>
                </p:nvSpPr>
                <p:spPr>
                  <a:xfrm>
                    <a:off x="4993481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6"/>
                  <p:cNvSpPr/>
                  <p:nvPr/>
                </p:nvSpPr>
                <p:spPr>
                  <a:xfrm>
                    <a:off x="5053012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6"/>
                  <p:cNvSpPr/>
                  <p:nvPr/>
                </p:nvSpPr>
                <p:spPr>
                  <a:xfrm>
                    <a:off x="5112543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6"/>
                  <p:cNvSpPr/>
                  <p:nvPr/>
                </p:nvSpPr>
                <p:spPr>
                  <a:xfrm>
                    <a:off x="514235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6"/>
                  <p:cNvSpPr/>
                  <p:nvPr/>
                </p:nvSpPr>
                <p:spPr>
                  <a:xfrm>
                    <a:off x="517207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6"/>
                  <p:cNvSpPr/>
                  <p:nvPr/>
                </p:nvSpPr>
                <p:spPr>
                  <a:xfrm>
                    <a:off x="5201793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" name="Google Shape;613;p26"/>
                  <p:cNvSpPr/>
                  <p:nvPr/>
                </p:nvSpPr>
                <p:spPr>
                  <a:xfrm>
                    <a:off x="5261419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26"/>
                  <p:cNvSpPr/>
                  <p:nvPr/>
                </p:nvSpPr>
                <p:spPr>
                  <a:xfrm>
                    <a:off x="529113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6"/>
                  <p:cNvSpPr/>
                  <p:nvPr/>
                </p:nvSpPr>
                <p:spPr>
                  <a:xfrm>
                    <a:off x="532085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6"/>
                  <p:cNvSpPr/>
                  <p:nvPr/>
                </p:nvSpPr>
                <p:spPr>
                  <a:xfrm>
                    <a:off x="5350668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6"/>
                  <p:cNvSpPr/>
                  <p:nvPr/>
                </p:nvSpPr>
                <p:spPr>
                  <a:xfrm>
                    <a:off x="538048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6"/>
                  <p:cNvSpPr/>
                  <p:nvPr/>
                </p:nvSpPr>
                <p:spPr>
                  <a:xfrm>
                    <a:off x="5410200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6"/>
                  <p:cNvSpPr/>
                  <p:nvPr/>
                </p:nvSpPr>
                <p:spPr>
                  <a:xfrm>
                    <a:off x="5439918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6"/>
                  <p:cNvSpPr/>
                  <p:nvPr/>
                </p:nvSpPr>
                <p:spPr>
                  <a:xfrm>
                    <a:off x="5469731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6"/>
                  <p:cNvSpPr/>
                  <p:nvPr/>
                </p:nvSpPr>
                <p:spPr>
                  <a:xfrm>
                    <a:off x="5499544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6"/>
                  <p:cNvSpPr/>
                  <p:nvPr/>
                </p:nvSpPr>
                <p:spPr>
                  <a:xfrm>
                    <a:off x="5201793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6"/>
                  <p:cNvSpPr/>
                  <p:nvPr/>
                </p:nvSpPr>
                <p:spPr>
                  <a:xfrm>
                    <a:off x="5231606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6"/>
                  <p:cNvSpPr/>
                  <p:nvPr/>
                </p:nvSpPr>
                <p:spPr>
                  <a:xfrm>
                    <a:off x="5261419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6"/>
                  <p:cNvSpPr/>
                  <p:nvPr/>
                </p:nvSpPr>
                <p:spPr>
                  <a:xfrm>
                    <a:off x="529113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6"/>
                  <p:cNvSpPr/>
                  <p:nvPr/>
                </p:nvSpPr>
                <p:spPr>
                  <a:xfrm>
                    <a:off x="532085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6"/>
                  <p:cNvSpPr/>
                  <p:nvPr/>
                </p:nvSpPr>
                <p:spPr>
                  <a:xfrm>
                    <a:off x="5350668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6"/>
                  <p:cNvSpPr/>
                  <p:nvPr/>
                </p:nvSpPr>
                <p:spPr>
                  <a:xfrm>
                    <a:off x="5380482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6"/>
                  <p:cNvSpPr/>
                  <p:nvPr/>
                </p:nvSpPr>
                <p:spPr>
                  <a:xfrm>
                    <a:off x="541020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6"/>
                  <p:cNvSpPr/>
                  <p:nvPr/>
                </p:nvSpPr>
                <p:spPr>
                  <a:xfrm>
                    <a:off x="5439918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6"/>
                  <p:cNvSpPr/>
                  <p:nvPr/>
                </p:nvSpPr>
                <p:spPr>
                  <a:xfrm>
                    <a:off x="5112543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6"/>
                  <p:cNvSpPr/>
                  <p:nvPr/>
                </p:nvSpPr>
                <p:spPr>
                  <a:xfrm>
                    <a:off x="5082730" y="2327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6"/>
                  <p:cNvSpPr/>
                  <p:nvPr/>
                </p:nvSpPr>
                <p:spPr>
                  <a:xfrm>
                    <a:off x="5053012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6"/>
                  <p:cNvSpPr/>
                  <p:nvPr/>
                </p:nvSpPr>
                <p:spPr>
                  <a:xfrm>
                    <a:off x="511254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6"/>
                  <p:cNvSpPr/>
                  <p:nvPr/>
                </p:nvSpPr>
                <p:spPr>
                  <a:xfrm>
                    <a:off x="5291137" y="1851469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6"/>
                  <p:cNvSpPr/>
                  <p:nvPr/>
                </p:nvSpPr>
                <p:spPr>
                  <a:xfrm>
                    <a:off x="517207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6"/>
                  <p:cNvSpPr/>
                  <p:nvPr/>
                </p:nvSpPr>
                <p:spPr>
                  <a:xfrm>
                    <a:off x="5201793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6"/>
                  <p:cNvSpPr/>
                  <p:nvPr/>
                </p:nvSpPr>
                <p:spPr>
                  <a:xfrm>
                    <a:off x="5231606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26"/>
                  <p:cNvSpPr/>
                  <p:nvPr/>
                </p:nvSpPr>
                <p:spPr>
                  <a:xfrm>
                    <a:off x="5261419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26"/>
                  <p:cNvSpPr/>
                  <p:nvPr/>
                </p:nvSpPr>
                <p:spPr>
                  <a:xfrm>
                    <a:off x="5023294" y="21193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6"/>
                  <p:cNvSpPr/>
                  <p:nvPr/>
                </p:nvSpPr>
                <p:spPr>
                  <a:xfrm>
                    <a:off x="508273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6"/>
                  <p:cNvSpPr/>
                  <p:nvPr/>
                </p:nvSpPr>
                <p:spPr>
                  <a:xfrm>
                    <a:off x="5142357" y="226809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6"/>
                  <p:cNvSpPr/>
                  <p:nvPr/>
                </p:nvSpPr>
                <p:spPr>
                  <a:xfrm>
                    <a:off x="5529262" y="200024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6"/>
                  <p:cNvSpPr/>
                  <p:nvPr/>
                </p:nvSpPr>
                <p:spPr>
                  <a:xfrm>
                    <a:off x="5558980" y="1910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6"/>
                  <p:cNvSpPr/>
                  <p:nvPr/>
                </p:nvSpPr>
                <p:spPr>
                  <a:xfrm>
                    <a:off x="5588793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26"/>
                  <p:cNvSpPr/>
                  <p:nvPr/>
                </p:nvSpPr>
                <p:spPr>
                  <a:xfrm>
                    <a:off x="555898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26"/>
                  <p:cNvSpPr/>
                  <p:nvPr/>
                </p:nvSpPr>
                <p:spPr>
                  <a:xfrm>
                    <a:off x="5648325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6"/>
                  <p:cNvSpPr/>
                  <p:nvPr/>
                </p:nvSpPr>
                <p:spPr>
                  <a:xfrm>
                    <a:off x="561860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6"/>
                  <p:cNvSpPr/>
                  <p:nvPr/>
                </p:nvSpPr>
                <p:spPr>
                  <a:xfrm>
                    <a:off x="5588793" y="208959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6"/>
                  <p:cNvSpPr/>
                  <p:nvPr/>
                </p:nvSpPr>
                <p:spPr>
                  <a:xfrm>
                    <a:off x="5231606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6"/>
                  <p:cNvSpPr/>
                  <p:nvPr/>
                </p:nvSpPr>
                <p:spPr>
                  <a:xfrm>
                    <a:off x="5231606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6"/>
                  <p:cNvSpPr/>
                  <p:nvPr/>
                </p:nvSpPr>
                <p:spPr>
                  <a:xfrm>
                    <a:off x="5261419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6"/>
                  <p:cNvSpPr/>
                  <p:nvPr/>
                </p:nvSpPr>
                <p:spPr>
                  <a:xfrm>
                    <a:off x="5201793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6"/>
                  <p:cNvSpPr/>
                  <p:nvPr/>
                </p:nvSpPr>
                <p:spPr>
                  <a:xfrm>
                    <a:off x="5261419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6"/>
                  <p:cNvSpPr/>
                  <p:nvPr/>
                </p:nvSpPr>
                <p:spPr>
                  <a:xfrm>
                    <a:off x="5350668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6"/>
                  <p:cNvSpPr/>
                  <p:nvPr/>
                </p:nvSpPr>
                <p:spPr>
                  <a:xfrm>
                    <a:off x="5291137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6"/>
                  <p:cNvSpPr/>
                  <p:nvPr/>
                </p:nvSpPr>
                <p:spPr>
                  <a:xfrm>
                    <a:off x="5350668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6"/>
                  <p:cNvSpPr/>
                  <p:nvPr/>
                </p:nvSpPr>
                <p:spPr>
                  <a:xfrm>
                    <a:off x="5410200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6"/>
                  <p:cNvSpPr/>
                  <p:nvPr/>
                </p:nvSpPr>
                <p:spPr>
                  <a:xfrm>
                    <a:off x="5529262" y="185146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6"/>
                  <p:cNvSpPr/>
                  <p:nvPr/>
                </p:nvSpPr>
                <p:spPr>
                  <a:xfrm>
                    <a:off x="5558980" y="17918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6"/>
                  <p:cNvSpPr/>
                  <p:nvPr/>
                </p:nvSpPr>
                <p:spPr>
                  <a:xfrm>
                    <a:off x="5588793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6"/>
                  <p:cNvSpPr/>
                  <p:nvPr/>
                </p:nvSpPr>
                <p:spPr>
                  <a:xfrm>
                    <a:off x="5529262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6"/>
                  <p:cNvSpPr/>
                  <p:nvPr/>
                </p:nvSpPr>
                <p:spPr>
                  <a:xfrm>
                    <a:off x="5558980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6"/>
                  <p:cNvSpPr/>
                  <p:nvPr/>
                </p:nvSpPr>
                <p:spPr>
                  <a:xfrm>
                    <a:off x="5588793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6"/>
                  <p:cNvSpPr/>
                  <p:nvPr/>
                </p:nvSpPr>
                <p:spPr>
                  <a:xfrm>
                    <a:off x="5618607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6"/>
                  <p:cNvSpPr/>
                  <p:nvPr/>
                </p:nvSpPr>
                <p:spPr>
                  <a:xfrm>
                    <a:off x="5678043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6"/>
                  <p:cNvSpPr/>
                  <p:nvPr/>
                </p:nvSpPr>
                <p:spPr>
                  <a:xfrm>
                    <a:off x="5767387" y="1613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6"/>
                  <p:cNvSpPr/>
                  <p:nvPr/>
                </p:nvSpPr>
                <p:spPr>
                  <a:xfrm>
                    <a:off x="5678043" y="149428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6"/>
                  <p:cNvSpPr/>
                  <p:nvPr/>
                </p:nvSpPr>
                <p:spPr>
                  <a:xfrm>
                    <a:off x="5707856" y="1464468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6"/>
                  <p:cNvSpPr/>
                  <p:nvPr/>
                </p:nvSpPr>
                <p:spPr>
                  <a:xfrm>
                    <a:off x="5797105" y="1434655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6"/>
                  <p:cNvSpPr/>
                  <p:nvPr/>
                </p:nvSpPr>
                <p:spPr>
                  <a:xfrm>
                    <a:off x="5707856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6"/>
                  <p:cNvSpPr/>
                  <p:nvPr/>
                </p:nvSpPr>
                <p:spPr>
                  <a:xfrm>
                    <a:off x="5737669" y="15835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6"/>
                  <p:cNvSpPr/>
                  <p:nvPr/>
                </p:nvSpPr>
                <p:spPr>
                  <a:xfrm>
                    <a:off x="5797105" y="149428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6"/>
                  <p:cNvSpPr/>
                  <p:nvPr/>
                </p:nvSpPr>
                <p:spPr>
                  <a:xfrm>
                    <a:off x="5767387" y="15239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6"/>
                  <p:cNvSpPr/>
                  <p:nvPr/>
                </p:nvSpPr>
                <p:spPr>
                  <a:xfrm>
                    <a:off x="5707856" y="1494281"/>
                    <a:ext cx="89249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9" h="59435" extrusionOk="0">
                        <a:moveTo>
                          <a:pt x="89249" y="0"/>
                        </a:moveTo>
                        <a:lnTo>
                          <a:pt x="89249" y="29718"/>
                        </a:lnTo>
                        <a:lnTo>
                          <a:pt x="59531" y="29718"/>
                        </a:lnTo>
                        <a:lnTo>
                          <a:pt x="59531" y="59436"/>
                        </a:lnTo>
                        <a:lnTo>
                          <a:pt x="0" y="59436"/>
                        </a:lnTo>
                        <a:lnTo>
                          <a:pt x="0" y="0"/>
                        </a:lnTo>
                        <a:lnTo>
                          <a:pt x="89249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6"/>
                  <p:cNvSpPr/>
                  <p:nvPr/>
                </p:nvSpPr>
                <p:spPr>
                  <a:xfrm>
                    <a:off x="5737669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6"/>
                  <p:cNvSpPr/>
                  <p:nvPr/>
                </p:nvSpPr>
                <p:spPr>
                  <a:xfrm>
                    <a:off x="5767387" y="1523999"/>
                    <a:ext cx="59531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89344" extrusionOk="0">
                        <a:moveTo>
                          <a:pt x="59531" y="0"/>
                        </a:moveTo>
                        <a:lnTo>
                          <a:pt x="59531" y="89344"/>
                        </a:lnTo>
                        <a:lnTo>
                          <a:pt x="0" y="89344"/>
                        </a:lnTo>
                        <a:lnTo>
                          <a:pt x="0" y="29718"/>
                        </a:lnTo>
                        <a:lnTo>
                          <a:pt x="29718" y="29718"/>
                        </a:lnTo>
                        <a:lnTo>
                          <a:pt x="29718" y="0"/>
                        </a:lnTo>
                        <a:lnTo>
                          <a:pt x="59531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6"/>
                  <p:cNvSpPr/>
                  <p:nvPr/>
                </p:nvSpPr>
                <p:spPr>
                  <a:xfrm>
                    <a:off x="5826918" y="1523999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6"/>
                  <p:cNvSpPr/>
                  <p:nvPr/>
                </p:nvSpPr>
                <p:spPr>
                  <a:xfrm>
                    <a:off x="5797105" y="1464468"/>
                    <a:ext cx="59626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531" extrusionOk="0">
                        <a:moveTo>
                          <a:pt x="59627" y="0"/>
                        </a:moveTo>
                        <a:lnTo>
                          <a:pt x="59627" y="59531"/>
                        </a:lnTo>
                        <a:lnTo>
                          <a:pt x="29813" y="59531"/>
                        </a:lnTo>
                        <a:lnTo>
                          <a:pt x="29813" y="29813"/>
                        </a:lnTo>
                        <a:lnTo>
                          <a:pt x="0" y="29813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6"/>
                  <p:cNvSpPr/>
                  <p:nvPr/>
                </p:nvSpPr>
                <p:spPr>
                  <a:xfrm>
                    <a:off x="5856732" y="14346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6"/>
                  <p:cNvSpPr/>
                  <p:nvPr/>
                </p:nvSpPr>
                <p:spPr>
                  <a:xfrm>
                    <a:off x="5707856" y="1643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6"/>
                  <p:cNvSpPr/>
                  <p:nvPr/>
                </p:nvSpPr>
                <p:spPr>
                  <a:xfrm>
                    <a:off x="5678042" y="1553717"/>
                    <a:ext cx="89344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89344" extrusionOk="0">
                        <a:moveTo>
                          <a:pt x="89345" y="59626"/>
                        </a:moveTo>
                        <a:lnTo>
                          <a:pt x="89345" y="89345"/>
                        </a:lnTo>
                        <a:lnTo>
                          <a:pt x="29813" y="89345"/>
                        </a:lnTo>
                        <a:lnTo>
                          <a:pt x="29813" y="59626"/>
                        </a:lnTo>
                        <a:lnTo>
                          <a:pt x="0" y="59626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627" y="29813"/>
                        </a:lnTo>
                        <a:lnTo>
                          <a:pt x="59627" y="59626"/>
                        </a:lnTo>
                        <a:lnTo>
                          <a:pt x="89345" y="596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6"/>
                  <p:cNvSpPr/>
                  <p:nvPr/>
                </p:nvSpPr>
                <p:spPr>
                  <a:xfrm>
                    <a:off x="5648325" y="155371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6"/>
                  <p:cNvSpPr/>
                  <p:nvPr/>
                </p:nvSpPr>
                <p:spPr>
                  <a:xfrm>
                    <a:off x="561860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6"/>
                  <p:cNvSpPr/>
                  <p:nvPr/>
                </p:nvSpPr>
                <p:spPr>
                  <a:xfrm>
                    <a:off x="5648325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6"/>
                  <p:cNvSpPr/>
                  <p:nvPr/>
                </p:nvSpPr>
                <p:spPr>
                  <a:xfrm>
                    <a:off x="567804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6"/>
                  <p:cNvSpPr/>
                  <p:nvPr/>
                </p:nvSpPr>
                <p:spPr>
                  <a:xfrm>
                    <a:off x="5469731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6"/>
                  <p:cNvSpPr/>
                  <p:nvPr/>
                </p:nvSpPr>
                <p:spPr>
                  <a:xfrm>
                    <a:off x="5499544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6"/>
                  <p:cNvSpPr/>
                  <p:nvPr/>
                </p:nvSpPr>
                <p:spPr>
                  <a:xfrm>
                    <a:off x="5469731" y="1613343"/>
                    <a:ext cx="238125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38125" extrusionOk="0">
                        <a:moveTo>
                          <a:pt x="238125" y="29718"/>
                        </a:moveTo>
                        <a:lnTo>
                          <a:pt x="238125" y="59436"/>
                        </a:lnTo>
                        <a:lnTo>
                          <a:pt x="208312" y="59436"/>
                        </a:lnTo>
                        <a:lnTo>
                          <a:pt x="208312" y="89249"/>
                        </a:lnTo>
                        <a:lnTo>
                          <a:pt x="178594" y="89249"/>
                        </a:lnTo>
                        <a:lnTo>
                          <a:pt x="178594" y="119063"/>
                        </a:lnTo>
                        <a:lnTo>
                          <a:pt x="148876" y="119063"/>
                        </a:lnTo>
                        <a:lnTo>
                          <a:pt x="148876" y="148781"/>
                        </a:lnTo>
                        <a:lnTo>
                          <a:pt x="119063" y="148781"/>
                        </a:lnTo>
                        <a:lnTo>
                          <a:pt x="119063" y="178499"/>
                        </a:lnTo>
                        <a:lnTo>
                          <a:pt x="89249" y="178499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208312"/>
                        </a:lnTo>
                        <a:lnTo>
                          <a:pt x="29813" y="208312"/>
                        </a:lnTo>
                        <a:lnTo>
                          <a:pt x="29813" y="178499"/>
                        </a:lnTo>
                        <a:lnTo>
                          <a:pt x="0" y="178499"/>
                        </a:lnTo>
                        <a:lnTo>
                          <a:pt x="0" y="148781"/>
                        </a:lnTo>
                        <a:lnTo>
                          <a:pt x="59531" y="148781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436"/>
                        </a:lnTo>
                        <a:lnTo>
                          <a:pt x="148876" y="59436"/>
                        </a:lnTo>
                        <a:lnTo>
                          <a:pt x="148876" y="29718"/>
                        </a:lnTo>
                        <a:lnTo>
                          <a:pt x="178594" y="29718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38125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6"/>
                  <p:cNvSpPr/>
                  <p:nvPr/>
                </p:nvSpPr>
                <p:spPr>
                  <a:xfrm>
                    <a:off x="5469731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6"/>
                  <p:cNvSpPr/>
                  <p:nvPr/>
                </p:nvSpPr>
                <p:spPr>
                  <a:xfrm>
                    <a:off x="5499544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6"/>
                  <p:cNvSpPr/>
                  <p:nvPr/>
                </p:nvSpPr>
                <p:spPr>
                  <a:xfrm>
                    <a:off x="5558980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6"/>
                  <p:cNvSpPr/>
                  <p:nvPr/>
                </p:nvSpPr>
                <p:spPr>
                  <a:xfrm>
                    <a:off x="5529262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6"/>
                  <p:cNvSpPr/>
                  <p:nvPr/>
                </p:nvSpPr>
                <p:spPr>
                  <a:xfrm>
                    <a:off x="5588793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6"/>
                  <p:cNvSpPr/>
                  <p:nvPr/>
                </p:nvSpPr>
                <p:spPr>
                  <a:xfrm>
                    <a:off x="5648325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6"/>
                  <p:cNvSpPr/>
                  <p:nvPr/>
                </p:nvSpPr>
                <p:spPr>
                  <a:xfrm>
                    <a:off x="5529262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6"/>
                  <p:cNvSpPr/>
                  <p:nvPr/>
                </p:nvSpPr>
                <p:spPr>
                  <a:xfrm>
                    <a:off x="5469731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6"/>
                  <p:cNvSpPr/>
                  <p:nvPr/>
                </p:nvSpPr>
                <p:spPr>
                  <a:xfrm>
                    <a:off x="5023770" y="1851564"/>
                    <a:ext cx="445865" cy="475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865" h="475773" extrusionOk="0">
                        <a:moveTo>
                          <a:pt x="416147" y="89154"/>
                        </a:moveTo>
                        <a:lnTo>
                          <a:pt x="416147" y="59436"/>
                        </a:lnTo>
                        <a:lnTo>
                          <a:pt x="386429" y="59436"/>
                        </a:lnTo>
                        <a:lnTo>
                          <a:pt x="386429" y="89154"/>
                        </a:lnTo>
                        <a:lnTo>
                          <a:pt x="356711" y="89154"/>
                        </a:lnTo>
                        <a:lnTo>
                          <a:pt x="356711" y="118872"/>
                        </a:lnTo>
                        <a:lnTo>
                          <a:pt x="326993" y="118872"/>
                        </a:lnTo>
                        <a:lnTo>
                          <a:pt x="326993" y="148590"/>
                        </a:lnTo>
                        <a:lnTo>
                          <a:pt x="297275" y="148590"/>
                        </a:lnTo>
                        <a:lnTo>
                          <a:pt x="297275" y="178308"/>
                        </a:lnTo>
                        <a:lnTo>
                          <a:pt x="267557" y="178308"/>
                        </a:lnTo>
                        <a:lnTo>
                          <a:pt x="267557" y="208026"/>
                        </a:lnTo>
                        <a:lnTo>
                          <a:pt x="237839" y="208026"/>
                        </a:lnTo>
                        <a:lnTo>
                          <a:pt x="237839" y="178308"/>
                        </a:lnTo>
                        <a:lnTo>
                          <a:pt x="267557" y="178308"/>
                        </a:lnTo>
                        <a:lnTo>
                          <a:pt x="267557" y="148590"/>
                        </a:lnTo>
                        <a:lnTo>
                          <a:pt x="297275" y="148590"/>
                        </a:lnTo>
                        <a:lnTo>
                          <a:pt x="297275" y="118872"/>
                        </a:lnTo>
                        <a:lnTo>
                          <a:pt x="326993" y="118872"/>
                        </a:lnTo>
                        <a:lnTo>
                          <a:pt x="326993" y="89154"/>
                        </a:lnTo>
                        <a:lnTo>
                          <a:pt x="356711" y="89154"/>
                        </a:lnTo>
                        <a:lnTo>
                          <a:pt x="356711" y="59436"/>
                        </a:lnTo>
                        <a:lnTo>
                          <a:pt x="386429" y="59436"/>
                        </a:lnTo>
                        <a:lnTo>
                          <a:pt x="386429" y="29718"/>
                        </a:lnTo>
                        <a:lnTo>
                          <a:pt x="356711" y="29718"/>
                        </a:lnTo>
                        <a:lnTo>
                          <a:pt x="356711" y="0"/>
                        </a:lnTo>
                        <a:lnTo>
                          <a:pt x="326993" y="0"/>
                        </a:lnTo>
                        <a:lnTo>
                          <a:pt x="326993" y="29718"/>
                        </a:lnTo>
                        <a:lnTo>
                          <a:pt x="267462" y="29718"/>
                        </a:lnTo>
                        <a:lnTo>
                          <a:pt x="267462" y="59436"/>
                        </a:lnTo>
                        <a:lnTo>
                          <a:pt x="237744" y="59436"/>
                        </a:lnTo>
                        <a:lnTo>
                          <a:pt x="237744" y="89154"/>
                        </a:lnTo>
                        <a:lnTo>
                          <a:pt x="208026" y="89154"/>
                        </a:lnTo>
                        <a:lnTo>
                          <a:pt x="208026" y="118872"/>
                        </a:lnTo>
                        <a:lnTo>
                          <a:pt x="178308" y="118872"/>
                        </a:lnTo>
                        <a:lnTo>
                          <a:pt x="178308" y="148590"/>
                        </a:lnTo>
                        <a:lnTo>
                          <a:pt x="148590" y="148590"/>
                        </a:lnTo>
                        <a:lnTo>
                          <a:pt x="148590" y="178308"/>
                        </a:lnTo>
                        <a:lnTo>
                          <a:pt x="118872" y="178308"/>
                        </a:lnTo>
                        <a:lnTo>
                          <a:pt x="118872" y="208026"/>
                        </a:lnTo>
                        <a:lnTo>
                          <a:pt x="89154" y="208026"/>
                        </a:lnTo>
                        <a:lnTo>
                          <a:pt x="89154" y="237744"/>
                        </a:lnTo>
                        <a:lnTo>
                          <a:pt x="59436" y="237744"/>
                        </a:lnTo>
                        <a:lnTo>
                          <a:pt x="59436" y="267462"/>
                        </a:lnTo>
                        <a:lnTo>
                          <a:pt x="29718" y="267462"/>
                        </a:lnTo>
                        <a:lnTo>
                          <a:pt x="29718" y="326993"/>
                        </a:lnTo>
                        <a:lnTo>
                          <a:pt x="0" y="326993"/>
                        </a:lnTo>
                        <a:lnTo>
                          <a:pt x="0" y="386525"/>
                        </a:lnTo>
                        <a:lnTo>
                          <a:pt x="29718" y="386525"/>
                        </a:lnTo>
                        <a:lnTo>
                          <a:pt x="29718" y="446056"/>
                        </a:lnTo>
                        <a:lnTo>
                          <a:pt x="59436" y="446056"/>
                        </a:lnTo>
                        <a:lnTo>
                          <a:pt x="59436" y="475774"/>
                        </a:lnTo>
                        <a:lnTo>
                          <a:pt x="89154" y="475774"/>
                        </a:lnTo>
                        <a:lnTo>
                          <a:pt x="89154" y="446056"/>
                        </a:lnTo>
                        <a:lnTo>
                          <a:pt x="118872" y="446056"/>
                        </a:lnTo>
                        <a:lnTo>
                          <a:pt x="118872" y="416338"/>
                        </a:lnTo>
                        <a:lnTo>
                          <a:pt x="178403" y="416338"/>
                        </a:lnTo>
                        <a:lnTo>
                          <a:pt x="178403" y="386620"/>
                        </a:lnTo>
                        <a:lnTo>
                          <a:pt x="208121" y="386620"/>
                        </a:lnTo>
                        <a:lnTo>
                          <a:pt x="208121" y="356902"/>
                        </a:lnTo>
                        <a:lnTo>
                          <a:pt x="237839" y="356902"/>
                        </a:lnTo>
                        <a:lnTo>
                          <a:pt x="237839" y="327184"/>
                        </a:lnTo>
                        <a:lnTo>
                          <a:pt x="267557" y="327184"/>
                        </a:lnTo>
                        <a:lnTo>
                          <a:pt x="267557" y="297466"/>
                        </a:lnTo>
                        <a:lnTo>
                          <a:pt x="297275" y="297466"/>
                        </a:lnTo>
                        <a:lnTo>
                          <a:pt x="297275" y="267748"/>
                        </a:lnTo>
                        <a:lnTo>
                          <a:pt x="326993" y="267748"/>
                        </a:lnTo>
                        <a:lnTo>
                          <a:pt x="326993" y="238030"/>
                        </a:lnTo>
                        <a:lnTo>
                          <a:pt x="356711" y="238030"/>
                        </a:lnTo>
                        <a:lnTo>
                          <a:pt x="356711" y="208312"/>
                        </a:lnTo>
                        <a:lnTo>
                          <a:pt x="386429" y="208312"/>
                        </a:lnTo>
                        <a:lnTo>
                          <a:pt x="386429" y="178594"/>
                        </a:lnTo>
                        <a:lnTo>
                          <a:pt x="416147" y="178594"/>
                        </a:lnTo>
                        <a:lnTo>
                          <a:pt x="416147" y="119063"/>
                        </a:lnTo>
                        <a:lnTo>
                          <a:pt x="445865" y="119063"/>
                        </a:lnTo>
                        <a:lnTo>
                          <a:pt x="445865" y="89345"/>
                        </a:lnTo>
                        <a:lnTo>
                          <a:pt x="416147" y="89345"/>
                        </a:lnTo>
                        <a:close/>
                        <a:moveTo>
                          <a:pt x="207740" y="267748"/>
                        </a:moveTo>
                        <a:lnTo>
                          <a:pt x="178022" y="267748"/>
                        </a:lnTo>
                        <a:lnTo>
                          <a:pt x="178022" y="297466"/>
                        </a:lnTo>
                        <a:lnTo>
                          <a:pt x="148304" y="297466"/>
                        </a:lnTo>
                        <a:lnTo>
                          <a:pt x="148304" y="327184"/>
                        </a:lnTo>
                        <a:lnTo>
                          <a:pt x="118586" y="327184"/>
                        </a:lnTo>
                        <a:lnTo>
                          <a:pt x="118586" y="356902"/>
                        </a:lnTo>
                        <a:lnTo>
                          <a:pt x="88868" y="356902"/>
                        </a:lnTo>
                        <a:lnTo>
                          <a:pt x="88868" y="327184"/>
                        </a:lnTo>
                        <a:lnTo>
                          <a:pt x="118586" y="327184"/>
                        </a:lnTo>
                        <a:lnTo>
                          <a:pt x="118586" y="297466"/>
                        </a:lnTo>
                        <a:lnTo>
                          <a:pt x="148304" y="297466"/>
                        </a:lnTo>
                        <a:lnTo>
                          <a:pt x="148304" y="267748"/>
                        </a:lnTo>
                        <a:lnTo>
                          <a:pt x="178022" y="267748"/>
                        </a:lnTo>
                        <a:lnTo>
                          <a:pt x="178022" y="238030"/>
                        </a:lnTo>
                        <a:lnTo>
                          <a:pt x="207740" y="238030"/>
                        </a:lnTo>
                        <a:lnTo>
                          <a:pt x="207740" y="26774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6"/>
                  <p:cNvSpPr/>
                  <p:nvPr/>
                </p:nvSpPr>
                <p:spPr>
                  <a:xfrm>
                    <a:off x="5231606" y="1672780"/>
                    <a:ext cx="416718" cy="416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18" h="416813" extrusionOk="0">
                        <a:moveTo>
                          <a:pt x="416719" y="387001"/>
                        </a:moveTo>
                        <a:lnTo>
                          <a:pt x="416719" y="416814"/>
                        </a:lnTo>
                        <a:lnTo>
                          <a:pt x="357188" y="416814"/>
                        </a:lnTo>
                        <a:lnTo>
                          <a:pt x="357188" y="387001"/>
                        </a:lnTo>
                        <a:lnTo>
                          <a:pt x="327374" y="387001"/>
                        </a:lnTo>
                        <a:lnTo>
                          <a:pt x="327374" y="327470"/>
                        </a:lnTo>
                        <a:lnTo>
                          <a:pt x="297656" y="327470"/>
                        </a:lnTo>
                        <a:lnTo>
                          <a:pt x="297656" y="297752"/>
                        </a:lnTo>
                        <a:lnTo>
                          <a:pt x="267938" y="297752"/>
                        </a:lnTo>
                        <a:lnTo>
                          <a:pt x="267938" y="267938"/>
                        </a:lnTo>
                        <a:lnTo>
                          <a:pt x="238125" y="267938"/>
                        </a:lnTo>
                        <a:lnTo>
                          <a:pt x="238125" y="238125"/>
                        </a:lnTo>
                        <a:lnTo>
                          <a:pt x="208312" y="238125"/>
                        </a:lnTo>
                        <a:lnTo>
                          <a:pt x="208312" y="208407"/>
                        </a:lnTo>
                        <a:lnTo>
                          <a:pt x="178594" y="208407"/>
                        </a:lnTo>
                        <a:lnTo>
                          <a:pt x="178594" y="178689"/>
                        </a:lnTo>
                        <a:lnTo>
                          <a:pt x="148876" y="178689"/>
                        </a:lnTo>
                        <a:lnTo>
                          <a:pt x="148876" y="148876"/>
                        </a:lnTo>
                        <a:lnTo>
                          <a:pt x="119063" y="148876"/>
                        </a:lnTo>
                        <a:lnTo>
                          <a:pt x="119063" y="119062"/>
                        </a:lnTo>
                        <a:lnTo>
                          <a:pt x="89249" y="119062"/>
                        </a:lnTo>
                        <a:lnTo>
                          <a:pt x="89249" y="89344"/>
                        </a:lnTo>
                        <a:lnTo>
                          <a:pt x="29813" y="89344"/>
                        </a:lnTo>
                        <a:lnTo>
                          <a:pt x="29813" y="59627"/>
                        </a:lnTo>
                        <a:lnTo>
                          <a:pt x="0" y="59627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531" y="29813"/>
                        </a:lnTo>
                        <a:lnTo>
                          <a:pt x="59531" y="59627"/>
                        </a:lnTo>
                        <a:lnTo>
                          <a:pt x="119063" y="59627"/>
                        </a:lnTo>
                        <a:lnTo>
                          <a:pt x="119063" y="89344"/>
                        </a:lnTo>
                        <a:lnTo>
                          <a:pt x="178594" y="89344"/>
                        </a:lnTo>
                        <a:lnTo>
                          <a:pt x="178594" y="119062"/>
                        </a:lnTo>
                        <a:lnTo>
                          <a:pt x="238125" y="119062"/>
                        </a:lnTo>
                        <a:lnTo>
                          <a:pt x="238125" y="148876"/>
                        </a:lnTo>
                        <a:lnTo>
                          <a:pt x="267938" y="148876"/>
                        </a:lnTo>
                        <a:lnTo>
                          <a:pt x="267938" y="178689"/>
                        </a:lnTo>
                        <a:lnTo>
                          <a:pt x="297656" y="178689"/>
                        </a:lnTo>
                        <a:lnTo>
                          <a:pt x="297656" y="238125"/>
                        </a:lnTo>
                        <a:lnTo>
                          <a:pt x="327374" y="238125"/>
                        </a:lnTo>
                        <a:lnTo>
                          <a:pt x="327374" y="297752"/>
                        </a:lnTo>
                        <a:lnTo>
                          <a:pt x="357188" y="297752"/>
                        </a:lnTo>
                        <a:lnTo>
                          <a:pt x="357188" y="357188"/>
                        </a:lnTo>
                        <a:lnTo>
                          <a:pt x="387001" y="357188"/>
                        </a:lnTo>
                        <a:lnTo>
                          <a:pt x="387001" y="387001"/>
                        </a:lnTo>
                        <a:lnTo>
                          <a:pt x="416719" y="38700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6"/>
                  <p:cNvSpPr/>
                  <p:nvPr/>
                </p:nvSpPr>
                <p:spPr>
                  <a:xfrm>
                    <a:off x="5380482" y="1851469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6"/>
                  <p:cNvSpPr/>
                  <p:nvPr/>
                </p:nvSpPr>
                <p:spPr>
                  <a:xfrm>
                    <a:off x="5023294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6"/>
                  <p:cNvSpPr/>
                  <p:nvPr/>
                </p:nvSpPr>
                <p:spPr>
                  <a:xfrm>
                    <a:off x="5053012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6"/>
                  <p:cNvSpPr/>
                  <p:nvPr/>
                </p:nvSpPr>
                <p:spPr>
                  <a:xfrm>
                    <a:off x="5082730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6"/>
                  <p:cNvSpPr/>
                  <p:nvPr/>
                </p:nvSpPr>
                <p:spPr>
                  <a:xfrm>
                    <a:off x="5053012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6"/>
                  <p:cNvSpPr/>
                  <p:nvPr/>
                </p:nvSpPr>
                <p:spPr>
                  <a:xfrm>
                    <a:off x="5082730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6"/>
                  <p:cNvSpPr/>
                  <p:nvPr/>
                </p:nvSpPr>
                <p:spPr>
                  <a:xfrm>
                    <a:off x="5112543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6"/>
                  <p:cNvSpPr/>
                  <p:nvPr/>
                </p:nvSpPr>
                <p:spPr>
                  <a:xfrm>
                    <a:off x="5082730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6"/>
                  <p:cNvSpPr/>
                  <p:nvPr/>
                </p:nvSpPr>
                <p:spPr>
                  <a:xfrm>
                    <a:off x="5291137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6"/>
                  <p:cNvSpPr/>
                  <p:nvPr/>
                </p:nvSpPr>
                <p:spPr>
                  <a:xfrm>
                    <a:off x="5261419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6"/>
                  <p:cNvSpPr/>
                  <p:nvPr/>
                </p:nvSpPr>
                <p:spPr>
                  <a:xfrm>
                    <a:off x="5231606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6"/>
                  <p:cNvSpPr/>
                  <p:nvPr/>
                </p:nvSpPr>
                <p:spPr>
                  <a:xfrm>
                    <a:off x="5201793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6"/>
                  <p:cNvSpPr/>
                  <p:nvPr/>
                </p:nvSpPr>
                <p:spPr>
                  <a:xfrm>
                    <a:off x="5558980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6"/>
                  <p:cNvSpPr/>
                  <p:nvPr/>
                </p:nvSpPr>
                <p:spPr>
                  <a:xfrm>
                    <a:off x="5529262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6"/>
                  <p:cNvSpPr/>
                  <p:nvPr/>
                </p:nvSpPr>
                <p:spPr>
                  <a:xfrm>
                    <a:off x="5499544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26"/>
                  <p:cNvSpPr/>
                  <p:nvPr/>
                </p:nvSpPr>
                <p:spPr>
                  <a:xfrm>
                    <a:off x="5469731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26"/>
                  <p:cNvSpPr/>
                  <p:nvPr/>
                </p:nvSpPr>
                <p:spPr>
                  <a:xfrm>
                    <a:off x="5439918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6"/>
                  <p:cNvSpPr/>
                  <p:nvPr/>
                </p:nvSpPr>
                <p:spPr>
                  <a:xfrm>
                    <a:off x="552926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6"/>
                  <p:cNvSpPr/>
                  <p:nvPr/>
                </p:nvSpPr>
                <p:spPr>
                  <a:xfrm>
                    <a:off x="558879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6"/>
                  <p:cNvSpPr/>
                  <p:nvPr/>
                </p:nvSpPr>
                <p:spPr>
                  <a:xfrm>
                    <a:off x="555898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6"/>
                  <p:cNvSpPr/>
                  <p:nvPr/>
                </p:nvSpPr>
                <p:spPr>
                  <a:xfrm>
                    <a:off x="5588793" y="20597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6"/>
                  <p:cNvSpPr/>
                  <p:nvPr/>
                </p:nvSpPr>
                <p:spPr>
                  <a:xfrm>
                    <a:off x="5142357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26"/>
                  <p:cNvSpPr/>
                  <p:nvPr/>
                </p:nvSpPr>
                <p:spPr>
                  <a:xfrm>
                    <a:off x="5172075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6"/>
                  <p:cNvSpPr/>
                  <p:nvPr/>
                </p:nvSpPr>
                <p:spPr>
                  <a:xfrm>
                    <a:off x="5261419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6"/>
                  <p:cNvSpPr/>
                  <p:nvPr/>
                </p:nvSpPr>
                <p:spPr>
                  <a:xfrm>
                    <a:off x="5231606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6"/>
                  <p:cNvSpPr/>
                  <p:nvPr/>
                </p:nvSpPr>
                <p:spPr>
                  <a:xfrm>
                    <a:off x="5320855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6"/>
                  <p:cNvSpPr/>
                  <p:nvPr/>
                </p:nvSpPr>
                <p:spPr>
                  <a:xfrm>
                    <a:off x="5231606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6"/>
                  <p:cNvSpPr/>
                  <p:nvPr/>
                </p:nvSpPr>
                <p:spPr>
                  <a:xfrm>
                    <a:off x="5261419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26"/>
                  <p:cNvSpPr/>
                  <p:nvPr/>
                </p:nvSpPr>
                <p:spPr>
                  <a:xfrm>
                    <a:off x="5320855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6"/>
                  <p:cNvSpPr/>
                  <p:nvPr/>
                </p:nvSpPr>
                <p:spPr>
                  <a:xfrm>
                    <a:off x="558879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6"/>
                  <p:cNvSpPr/>
                  <p:nvPr/>
                </p:nvSpPr>
                <p:spPr>
                  <a:xfrm>
                    <a:off x="5529262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6"/>
                  <p:cNvSpPr/>
                  <p:nvPr/>
                </p:nvSpPr>
                <p:spPr>
                  <a:xfrm>
                    <a:off x="5707856" y="1494281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6"/>
                  <p:cNvSpPr/>
                  <p:nvPr/>
                </p:nvSpPr>
                <p:spPr>
                  <a:xfrm>
                    <a:off x="5678043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6"/>
                  <p:cNvSpPr/>
                  <p:nvPr/>
                </p:nvSpPr>
                <p:spPr>
                  <a:xfrm>
                    <a:off x="5678043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6"/>
                  <p:cNvSpPr/>
                  <p:nvPr/>
                </p:nvSpPr>
                <p:spPr>
                  <a:xfrm>
                    <a:off x="5797105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26"/>
                  <p:cNvSpPr/>
                  <p:nvPr/>
                </p:nvSpPr>
                <p:spPr>
                  <a:xfrm>
                    <a:off x="5767387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26"/>
                  <p:cNvSpPr/>
                  <p:nvPr/>
                </p:nvSpPr>
                <p:spPr>
                  <a:xfrm>
                    <a:off x="5797105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6"/>
                  <p:cNvSpPr/>
                  <p:nvPr/>
                </p:nvSpPr>
                <p:spPr>
                  <a:xfrm>
                    <a:off x="5826918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" name="Google Shape;747;p26"/>
                <p:cNvGrpSpPr/>
                <p:nvPr/>
              </p:nvGrpSpPr>
              <p:grpSpPr>
                <a:xfrm>
                  <a:off x="4993481" y="2178843"/>
                  <a:ext cx="148780" cy="267843"/>
                  <a:chOff x="4993481" y="2178843"/>
                  <a:chExt cx="148780" cy="267843"/>
                </a:xfrm>
              </p:grpSpPr>
              <p:sp>
                <p:nvSpPr>
                  <p:cNvPr id="748" name="Google Shape;748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6"/>
                  <p:cNvSpPr/>
                  <p:nvPr/>
                </p:nvSpPr>
                <p:spPr>
                  <a:xfrm>
                    <a:off x="5053012" y="2297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6"/>
                  <p:cNvSpPr/>
                  <p:nvPr/>
                </p:nvSpPr>
                <p:spPr>
                  <a:xfrm>
                    <a:off x="5082730" y="235743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6"/>
                  <p:cNvSpPr/>
                  <p:nvPr/>
                </p:nvSpPr>
                <p:spPr>
                  <a:xfrm>
                    <a:off x="5112543" y="2387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6"/>
                  <p:cNvSpPr/>
                  <p:nvPr/>
                </p:nvSpPr>
                <p:spPr>
                  <a:xfrm>
                    <a:off x="5082730" y="2416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4" name="Google Shape;754;p26"/>
              <p:cNvGrpSpPr/>
              <p:nvPr/>
            </p:nvGrpSpPr>
            <p:grpSpPr>
              <a:xfrm>
                <a:off x="5439918" y="2149030"/>
                <a:ext cx="148780" cy="148780"/>
                <a:chOff x="5439918" y="2149030"/>
                <a:chExt cx="148780" cy="148780"/>
              </a:xfrm>
            </p:grpSpPr>
            <p:sp>
              <p:nvSpPr>
                <p:cNvPr id="755" name="Google Shape;755;p26"/>
                <p:cNvSpPr/>
                <p:nvPr/>
              </p:nvSpPr>
              <p:spPr>
                <a:xfrm>
                  <a:off x="549954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549954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5529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5529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546973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546973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5558980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5469731" y="21788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813" y="0"/>
                      </a:lnTo>
                      <a:lnTo>
                        <a:pt x="29813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5439918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546973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549954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6" name="Google Shape;766;p26"/>
              <p:cNvGrpSpPr/>
              <p:nvPr/>
            </p:nvGrpSpPr>
            <p:grpSpPr>
              <a:xfrm>
                <a:off x="4189857" y="2000249"/>
                <a:ext cx="148779" cy="148781"/>
                <a:chOff x="4189857" y="2000249"/>
                <a:chExt cx="148779" cy="148781"/>
              </a:xfrm>
            </p:grpSpPr>
            <p:sp>
              <p:nvSpPr>
                <p:cNvPr id="767" name="Google Shape;767;p26"/>
                <p:cNvSpPr/>
                <p:nvPr/>
              </p:nvSpPr>
              <p:spPr>
                <a:xfrm>
                  <a:off x="4249293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4249293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4219575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4249293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4279106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4308919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4189857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4249293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424929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26"/>
              <p:cNvGrpSpPr/>
              <p:nvPr/>
            </p:nvGrpSpPr>
            <p:grpSpPr>
              <a:xfrm>
                <a:off x="4338637" y="2089594"/>
                <a:ext cx="148780" cy="148780"/>
                <a:chOff x="4338637" y="2089594"/>
                <a:chExt cx="148780" cy="148780"/>
              </a:xfrm>
            </p:grpSpPr>
            <p:sp>
              <p:nvSpPr>
                <p:cNvPr id="777" name="Google Shape;777;p26"/>
                <p:cNvSpPr/>
                <p:nvPr/>
              </p:nvSpPr>
              <p:spPr>
                <a:xfrm>
                  <a:off x="4398168" y="211931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4398168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4368355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4398168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4427982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4398168" y="208959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4457700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6"/>
                <p:cNvSpPr/>
                <p:nvPr/>
              </p:nvSpPr>
              <p:spPr>
                <a:xfrm>
                  <a:off x="4338637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6"/>
                <p:cNvSpPr/>
                <p:nvPr/>
              </p:nvSpPr>
              <p:spPr>
                <a:xfrm>
                  <a:off x="4398168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6" name="Google Shape;786;p26"/>
              <p:cNvGrpSpPr/>
              <p:nvPr/>
            </p:nvGrpSpPr>
            <p:grpSpPr>
              <a:xfrm>
                <a:off x="4606480" y="2774155"/>
                <a:ext cx="476250" cy="446437"/>
                <a:chOff x="4606480" y="2774155"/>
                <a:chExt cx="476250" cy="446437"/>
              </a:xfrm>
            </p:grpSpPr>
            <p:sp>
              <p:nvSpPr>
                <p:cNvPr id="787" name="Google Shape;787;p26"/>
                <p:cNvSpPr/>
                <p:nvPr/>
              </p:nvSpPr>
              <p:spPr>
                <a:xfrm>
                  <a:off x="4785169" y="3012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6"/>
                <p:cNvSpPr/>
                <p:nvPr/>
              </p:nvSpPr>
              <p:spPr>
                <a:xfrm>
                  <a:off x="4785169" y="2774155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4904232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6"/>
                <p:cNvSpPr/>
                <p:nvPr/>
              </p:nvSpPr>
              <p:spPr>
                <a:xfrm>
                  <a:off x="490423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6"/>
                <p:cNvSpPr/>
                <p:nvPr/>
              </p:nvSpPr>
              <p:spPr>
                <a:xfrm>
                  <a:off x="49636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6"/>
                <p:cNvSpPr/>
                <p:nvPr/>
              </p:nvSpPr>
              <p:spPr>
                <a:xfrm>
                  <a:off x="4963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6"/>
                <p:cNvSpPr/>
                <p:nvPr/>
              </p:nvSpPr>
              <p:spPr>
                <a:xfrm>
                  <a:off x="4993481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6"/>
                <p:cNvSpPr/>
                <p:nvPr/>
              </p:nvSpPr>
              <p:spPr>
                <a:xfrm>
                  <a:off x="4725543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6"/>
                <p:cNvSpPr/>
                <p:nvPr/>
              </p:nvSpPr>
              <p:spPr>
                <a:xfrm>
                  <a:off x="4725543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6"/>
                <p:cNvSpPr/>
                <p:nvPr/>
              </p:nvSpPr>
              <p:spPr>
                <a:xfrm>
                  <a:off x="469582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6"/>
                <p:cNvSpPr/>
                <p:nvPr/>
              </p:nvSpPr>
              <p:spPr>
                <a:xfrm>
                  <a:off x="472554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6"/>
                <p:cNvSpPr/>
                <p:nvPr/>
              </p:nvSpPr>
              <p:spPr>
                <a:xfrm>
                  <a:off x="4695825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6"/>
                <p:cNvSpPr/>
                <p:nvPr/>
              </p:nvSpPr>
              <p:spPr>
                <a:xfrm>
                  <a:off x="4666107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6"/>
                <p:cNvSpPr/>
                <p:nvPr/>
              </p:nvSpPr>
              <p:spPr>
                <a:xfrm>
                  <a:off x="4755356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6"/>
                <p:cNvSpPr/>
                <p:nvPr/>
              </p:nvSpPr>
              <p:spPr>
                <a:xfrm>
                  <a:off x="4755356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6"/>
                <p:cNvSpPr/>
                <p:nvPr/>
              </p:nvSpPr>
              <p:spPr>
                <a:xfrm>
                  <a:off x="4874418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6"/>
                <p:cNvSpPr/>
                <p:nvPr/>
              </p:nvSpPr>
              <p:spPr>
                <a:xfrm>
                  <a:off x="4874418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6"/>
                <p:cNvSpPr/>
                <p:nvPr/>
              </p:nvSpPr>
              <p:spPr>
                <a:xfrm>
                  <a:off x="4725543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6"/>
                <p:cNvSpPr/>
                <p:nvPr/>
              </p:nvSpPr>
              <p:spPr>
                <a:xfrm>
                  <a:off x="4933950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>
                  <a:off x="4814887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6"/>
                <p:cNvSpPr/>
                <p:nvPr/>
              </p:nvSpPr>
              <p:spPr>
                <a:xfrm>
                  <a:off x="4695825" y="2803969"/>
                  <a:ext cx="297560" cy="20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60" h="208216" extrusionOk="0">
                      <a:moveTo>
                        <a:pt x="267843" y="59436"/>
                      </a:moveTo>
                      <a:lnTo>
                        <a:pt x="267843" y="29718"/>
                      </a:lnTo>
                      <a:lnTo>
                        <a:pt x="208312" y="29718"/>
                      </a:lnTo>
                      <a:lnTo>
                        <a:pt x="208312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29718" y="29718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78498"/>
                      </a:lnTo>
                      <a:lnTo>
                        <a:pt x="89249" y="178498"/>
                      </a:lnTo>
                      <a:lnTo>
                        <a:pt x="89249" y="208217"/>
                      </a:lnTo>
                      <a:lnTo>
                        <a:pt x="208312" y="208217"/>
                      </a:lnTo>
                      <a:lnTo>
                        <a:pt x="208312" y="178498"/>
                      </a:lnTo>
                      <a:lnTo>
                        <a:pt x="267843" y="178498"/>
                      </a:lnTo>
                      <a:lnTo>
                        <a:pt x="267843" y="148780"/>
                      </a:lnTo>
                      <a:lnTo>
                        <a:pt x="297561" y="148780"/>
                      </a:lnTo>
                      <a:lnTo>
                        <a:pt x="297561" y="59436"/>
                      </a:lnTo>
                      <a:lnTo>
                        <a:pt x="267843" y="59436"/>
                      </a:lnTo>
                      <a:close/>
                      <a:moveTo>
                        <a:pt x="267843" y="118967"/>
                      </a:moveTo>
                      <a:lnTo>
                        <a:pt x="238125" y="118967"/>
                      </a:lnTo>
                      <a:lnTo>
                        <a:pt x="238125" y="148685"/>
                      </a:lnTo>
                      <a:lnTo>
                        <a:pt x="178594" y="148685"/>
                      </a:lnTo>
                      <a:lnTo>
                        <a:pt x="178594" y="178403"/>
                      </a:lnTo>
                      <a:lnTo>
                        <a:pt x="119063" y="178403"/>
                      </a:lnTo>
                      <a:lnTo>
                        <a:pt x="119063" y="148685"/>
                      </a:lnTo>
                      <a:lnTo>
                        <a:pt x="59531" y="148685"/>
                      </a:lnTo>
                      <a:lnTo>
                        <a:pt x="59531" y="118967"/>
                      </a:lnTo>
                      <a:lnTo>
                        <a:pt x="29813" y="118967"/>
                      </a:lnTo>
                      <a:lnTo>
                        <a:pt x="29813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119063" y="59531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38125" y="59531"/>
                      </a:lnTo>
                      <a:lnTo>
                        <a:pt x="238125" y="89249"/>
                      </a:lnTo>
                      <a:lnTo>
                        <a:pt x="267843" y="89249"/>
                      </a:lnTo>
                      <a:lnTo>
                        <a:pt x="267843" y="1189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6"/>
                <p:cNvSpPr/>
                <p:nvPr/>
              </p:nvSpPr>
              <p:spPr>
                <a:xfrm>
                  <a:off x="4755356" y="2863404"/>
                  <a:ext cx="178593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89344" extrusionOk="0">
                      <a:moveTo>
                        <a:pt x="178594" y="29813"/>
                      </a:moveTo>
                      <a:lnTo>
                        <a:pt x="178594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6"/>
                <p:cNvSpPr/>
                <p:nvPr/>
              </p:nvSpPr>
              <p:spPr>
                <a:xfrm>
                  <a:off x="4814887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6"/>
                <p:cNvSpPr/>
                <p:nvPr/>
              </p:nvSpPr>
              <p:spPr>
                <a:xfrm>
                  <a:off x="4666107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6"/>
                <p:cNvSpPr/>
                <p:nvPr/>
              </p:nvSpPr>
              <p:spPr>
                <a:xfrm>
                  <a:off x="4695825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6"/>
                <p:cNvSpPr/>
                <p:nvPr/>
              </p:nvSpPr>
              <p:spPr>
                <a:xfrm>
                  <a:off x="4933950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4755356" y="3190874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4993481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4636293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6"/>
                <p:cNvSpPr/>
                <p:nvPr/>
              </p:nvSpPr>
              <p:spPr>
                <a:xfrm>
                  <a:off x="4636293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6"/>
                <p:cNvSpPr/>
                <p:nvPr/>
              </p:nvSpPr>
              <p:spPr>
                <a:xfrm>
                  <a:off x="4606480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6"/>
                <p:cNvSpPr/>
                <p:nvPr/>
              </p:nvSpPr>
              <p:spPr>
                <a:xfrm>
                  <a:off x="50232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6"/>
                <p:cNvSpPr/>
                <p:nvPr/>
              </p:nvSpPr>
              <p:spPr>
                <a:xfrm>
                  <a:off x="5023294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6"/>
                <p:cNvSpPr/>
                <p:nvPr/>
              </p:nvSpPr>
              <p:spPr>
                <a:xfrm>
                  <a:off x="4636293" y="2952749"/>
                  <a:ext cx="416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18" h="238125" extrusionOk="0">
                      <a:moveTo>
                        <a:pt x="416719" y="29718"/>
                      </a:moveTo>
                      <a:lnTo>
                        <a:pt x="416719" y="119063"/>
                      </a:lnTo>
                      <a:lnTo>
                        <a:pt x="387001" y="119063"/>
                      </a:lnTo>
                      <a:lnTo>
                        <a:pt x="387001" y="178594"/>
                      </a:lnTo>
                      <a:lnTo>
                        <a:pt x="357188" y="178594"/>
                      </a:lnTo>
                      <a:lnTo>
                        <a:pt x="357188" y="208407"/>
                      </a:lnTo>
                      <a:lnTo>
                        <a:pt x="297656" y="208407"/>
                      </a:lnTo>
                      <a:lnTo>
                        <a:pt x="297656" y="238125"/>
                      </a:lnTo>
                      <a:lnTo>
                        <a:pt x="119063" y="238125"/>
                      </a:lnTo>
                      <a:lnTo>
                        <a:pt x="119063" y="208407"/>
                      </a:lnTo>
                      <a:lnTo>
                        <a:pt x="59531" y="208407"/>
                      </a:lnTo>
                      <a:lnTo>
                        <a:pt x="59531" y="178594"/>
                      </a:lnTo>
                      <a:lnTo>
                        <a:pt x="29813" y="178594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0"/>
                      </a:ln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89249" y="29718"/>
                      </a:lnTo>
                      <a:lnTo>
                        <a:pt x="89249" y="59531"/>
                      </a:lnTo>
                      <a:lnTo>
                        <a:pt x="148876" y="59531"/>
                      </a:lnTo>
                      <a:lnTo>
                        <a:pt x="148876" y="89345"/>
                      </a:lnTo>
                      <a:lnTo>
                        <a:pt x="267938" y="89345"/>
                      </a:lnTo>
                      <a:lnTo>
                        <a:pt x="267938" y="59531"/>
                      </a:lnTo>
                      <a:lnTo>
                        <a:pt x="327374" y="59531"/>
                      </a:lnTo>
                      <a:lnTo>
                        <a:pt x="327374" y="29718"/>
                      </a:lnTo>
                      <a:lnTo>
                        <a:pt x="357188" y="29718"/>
                      </a:lnTo>
                      <a:lnTo>
                        <a:pt x="357188" y="0"/>
                      </a:lnTo>
                      <a:lnTo>
                        <a:pt x="387001" y="0"/>
                      </a:lnTo>
                      <a:lnTo>
                        <a:pt x="387001" y="29718"/>
                      </a:lnTo>
                      <a:lnTo>
                        <a:pt x="416719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6"/>
                <p:cNvSpPr/>
                <p:nvPr/>
              </p:nvSpPr>
              <p:spPr>
                <a:xfrm>
                  <a:off x="5053012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4755356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4785169" y="2803969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4695825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6"/>
                <p:cNvSpPr/>
                <p:nvPr/>
              </p:nvSpPr>
              <p:spPr>
                <a:xfrm>
                  <a:off x="469582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6"/>
                <p:cNvSpPr/>
                <p:nvPr/>
              </p:nvSpPr>
              <p:spPr>
                <a:xfrm>
                  <a:off x="4904232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6"/>
                <p:cNvSpPr/>
                <p:nvPr/>
              </p:nvSpPr>
              <p:spPr>
                <a:xfrm>
                  <a:off x="4933950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4725543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5023294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4993481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6"/>
                <p:cNvSpPr/>
                <p:nvPr/>
              </p:nvSpPr>
              <p:spPr>
                <a:xfrm>
                  <a:off x="4963668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4904232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4844605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6"/>
                <p:cNvSpPr/>
                <p:nvPr/>
              </p:nvSpPr>
              <p:spPr>
                <a:xfrm>
                  <a:off x="4933950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6"/>
                <p:cNvSpPr/>
                <p:nvPr/>
              </p:nvSpPr>
              <p:spPr>
                <a:xfrm>
                  <a:off x="496366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6"/>
                <p:cNvSpPr/>
                <p:nvPr/>
              </p:nvSpPr>
              <p:spPr>
                <a:xfrm>
                  <a:off x="4933950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6"/>
                <p:cNvSpPr/>
                <p:nvPr/>
              </p:nvSpPr>
              <p:spPr>
                <a:xfrm>
                  <a:off x="487441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6"/>
                <p:cNvSpPr/>
                <p:nvPr/>
              </p:nvSpPr>
              <p:spPr>
                <a:xfrm>
                  <a:off x="4993481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6"/>
                <p:cNvSpPr/>
                <p:nvPr/>
              </p:nvSpPr>
              <p:spPr>
                <a:xfrm>
                  <a:off x="4993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6"/>
                <p:cNvSpPr/>
                <p:nvPr/>
              </p:nvSpPr>
              <p:spPr>
                <a:xfrm>
                  <a:off x="4814887" y="3161156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6"/>
              <p:cNvGrpSpPr/>
              <p:nvPr/>
            </p:nvGrpSpPr>
            <p:grpSpPr>
              <a:xfrm>
                <a:off x="4011168" y="2119312"/>
                <a:ext cx="833437" cy="833437"/>
                <a:chOff x="4011168" y="2119312"/>
                <a:chExt cx="833437" cy="833437"/>
              </a:xfrm>
            </p:grpSpPr>
            <p:sp>
              <p:nvSpPr>
                <p:cNvPr id="844" name="Google Shape;844;p26"/>
                <p:cNvSpPr/>
                <p:nvPr/>
              </p:nvSpPr>
              <p:spPr>
                <a:xfrm>
                  <a:off x="4695825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6"/>
                <p:cNvSpPr/>
                <p:nvPr/>
              </p:nvSpPr>
              <p:spPr>
                <a:xfrm>
                  <a:off x="4755356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6"/>
                <p:cNvSpPr/>
                <p:nvPr/>
              </p:nvSpPr>
              <p:spPr>
                <a:xfrm>
                  <a:off x="4785169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4814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4666107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6"/>
                <p:cNvSpPr/>
                <p:nvPr/>
              </p:nvSpPr>
              <p:spPr>
                <a:xfrm>
                  <a:off x="401116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6"/>
                <p:cNvSpPr/>
                <p:nvPr/>
              </p:nvSpPr>
              <p:spPr>
                <a:xfrm>
                  <a:off x="4636293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460648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6"/>
                <p:cNvSpPr/>
                <p:nvPr/>
              </p:nvSpPr>
              <p:spPr>
                <a:xfrm>
                  <a:off x="460648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6"/>
                <p:cNvSpPr/>
                <p:nvPr/>
              </p:nvSpPr>
              <p:spPr>
                <a:xfrm>
                  <a:off x="466610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4517231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4457700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4398168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4368355" y="274434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6"/>
                <p:cNvSpPr/>
                <p:nvPr/>
              </p:nvSpPr>
              <p:spPr>
                <a:xfrm>
                  <a:off x="4398168" y="271462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6"/>
                <p:cNvSpPr/>
                <p:nvPr/>
              </p:nvSpPr>
              <p:spPr>
                <a:xfrm>
                  <a:off x="4338637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6"/>
                <p:cNvSpPr/>
                <p:nvPr/>
              </p:nvSpPr>
              <p:spPr>
                <a:xfrm>
                  <a:off x="4279106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6"/>
                <p:cNvSpPr/>
                <p:nvPr/>
              </p:nvSpPr>
              <p:spPr>
                <a:xfrm>
                  <a:off x="4427982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4457700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4249293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421957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4189857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4160043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4130230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6"/>
                <p:cNvSpPr/>
                <p:nvPr/>
              </p:nvSpPr>
              <p:spPr>
                <a:xfrm>
                  <a:off x="410051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6"/>
                <p:cNvSpPr/>
                <p:nvPr/>
              </p:nvSpPr>
              <p:spPr>
                <a:xfrm>
                  <a:off x="4070794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6"/>
                <p:cNvSpPr/>
                <p:nvPr/>
              </p:nvSpPr>
              <p:spPr>
                <a:xfrm>
                  <a:off x="4040981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6"/>
                <p:cNvSpPr/>
                <p:nvPr/>
              </p:nvSpPr>
              <p:spPr>
                <a:xfrm>
                  <a:off x="4011168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6"/>
                <p:cNvSpPr/>
                <p:nvPr/>
              </p:nvSpPr>
              <p:spPr>
                <a:xfrm>
                  <a:off x="4695825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6"/>
                <p:cNvSpPr/>
                <p:nvPr/>
              </p:nvSpPr>
              <p:spPr>
                <a:xfrm>
                  <a:off x="4666107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6"/>
                <p:cNvSpPr/>
                <p:nvPr/>
              </p:nvSpPr>
              <p:spPr>
                <a:xfrm>
                  <a:off x="4636293" y="2506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6"/>
                <p:cNvSpPr/>
                <p:nvPr/>
              </p:nvSpPr>
              <p:spPr>
                <a:xfrm>
                  <a:off x="45767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6"/>
                <p:cNvSpPr/>
                <p:nvPr/>
              </p:nvSpPr>
              <p:spPr>
                <a:xfrm>
                  <a:off x="4517231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4457700" y="23277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398168" y="22979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4338637" y="22680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4279106" y="22383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4219575" y="22086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160043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100512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40981" y="2119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4606480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4576762" y="2476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4606480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4576762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547044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4666107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4636293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457676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4636293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404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401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404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4070794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4070794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410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4130230" y="2238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6"/>
                <p:cNvSpPr/>
                <p:nvPr/>
              </p:nvSpPr>
              <p:spPr>
                <a:xfrm>
                  <a:off x="416004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6"/>
                <p:cNvSpPr/>
                <p:nvPr/>
              </p:nvSpPr>
              <p:spPr>
                <a:xfrm>
                  <a:off x="418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6"/>
                <p:cNvSpPr/>
                <p:nvPr/>
              </p:nvSpPr>
              <p:spPr>
                <a:xfrm>
                  <a:off x="4219575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6"/>
                <p:cNvSpPr/>
                <p:nvPr/>
              </p:nvSpPr>
              <p:spPr>
                <a:xfrm>
                  <a:off x="4249293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6"/>
                <p:cNvSpPr/>
                <p:nvPr/>
              </p:nvSpPr>
              <p:spPr>
                <a:xfrm>
                  <a:off x="4279106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6"/>
                <p:cNvSpPr/>
                <p:nvPr/>
              </p:nvSpPr>
              <p:spPr>
                <a:xfrm>
                  <a:off x="4308919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6"/>
                <p:cNvSpPr/>
                <p:nvPr/>
              </p:nvSpPr>
              <p:spPr>
                <a:xfrm>
                  <a:off x="4338637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6"/>
                <p:cNvSpPr/>
                <p:nvPr/>
              </p:nvSpPr>
              <p:spPr>
                <a:xfrm>
                  <a:off x="4100512" y="2178843"/>
                  <a:ext cx="178593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148875" extrusionOk="0">
                      <a:moveTo>
                        <a:pt x="178594" y="59531"/>
                      </a:moveTo>
                      <a:lnTo>
                        <a:pt x="178594" y="89249"/>
                      </a:lnTo>
                      <a:lnTo>
                        <a:pt x="148781" y="89249"/>
                      </a:lnTo>
                      <a:lnTo>
                        <a:pt x="148781" y="148876"/>
                      </a:lnTo>
                      <a:lnTo>
                        <a:pt x="119063" y="148876"/>
                      </a:lnTo>
                      <a:lnTo>
                        <a:pt x="119063" y="119063"/>
                      </a:lnTo>
                      <a:lnTo>
                        <a:pt x="89344" y="119063"/>
                      </a:lnTo>
                      <a:lnTo>
                        <a:pt x="89344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0" y="29813"/>
                      </a:lnTo>
                      <a:lnTo>
                        <a:pt x="0" y="0"/>
                      </a:lnTo>
                      <a:lnTo>
                        <a:pt x="59531" y="0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59531"/>
                      </a:lnTo>
                      <a:lnTo>
                        <a:pt x="178594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6"/>
                <p:cNvSpPr/>
                <p:nvPr/>
              </p:nvSpPr>
              <p:spPr>
                <a:xfrm>
                  <a:off x="4249293" y="22680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6"/>
                <p:cNvSpPr/>
                <p:nvPr/>
              </p:nvSpPr>
              <p:spPr>
                <a:xfrm>
                  <a:off x="4368355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6"/>
                <p:cNvSpPr/>
                <p:nvPr/>
              </p:nvSpPr>
              <p:spPr>
                <a:xfrm>
                  <a:off x="4279106" y="2476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6"/>
                <p:cNvSpPr/>
                <p:nvPr/>
              </p:nvSpPr>
              <p:spPr>
                <a:xfrm>
                  <a:off x="4338637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6"/>
                <p:cNvSpPr/>
                <p:nvPr/>
              </p:nvSpPr>
              <p:spPr>
                <a:xfrm>
                  <a:off x="4368355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6"/>
                <p:cNvSpPr/>
                <p:nvPr/>
              </p:nvSpPr>
              <p:spPr>
                <a:xfrm>
                  <a:off x="4308919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6"/>
                <p:cNvSpPr/>
                <p:nvPr/>
              </p:nvSpPr>
              <p:spPr>
                <a:xfrm>
                  <a:off x="4279106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6"/>
                <p:cNvSpPr/>
                <p:nvPr/>
              </p:nvSpPr>
              <p:spPr>
                <a:xfrm>
                  <a:off x="4070794" y="2208656"/>
                  <a:ext cx="267842" cy="29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97561" extrusionOk="0">
                      <a:moveTo>
                        <a:pt x="267843" y="238125"/>
                      </a:moveTo>
                      <a:lnTo>
                        <a:pt x="267843" y="267843"/>
                      </a:lnTo>
                      <a:lnTo>
                        <a:pt x="208312" y="267843"/>
                      </a:lnTo>
                      <a:lnTo>
                        <a:pt x="208312" y="297561"/>
                      </a:lnTo>
                      <a:lnTo>
                        <a:pt x="119062" y="297561"/>
                      </a:lnTo>
                      <a:lnTo>
                        <a:pt x="119062" y="238125"/>
                      </a:lnTo>
                      <a:lnTo>
                        <a:pt x="89249" y="238125"/>
                      </a:lnTo>
                      <a:lnTo>
                        <a:pt x="89249" y="178499"/>
                      </a:lnTo>
                      <a:lnTo>
                        <a:pt x="59436" y="178499"/>
                      </a:lnTo>
                      <a:lnTo>
                        <a:pt x="59436" y="119063"/>
                      </a:lnTo>
                      <a:lnTo>
                        <a:pt x="29718" y="119063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89249" y="59436"/>
                      </a:lnTo>
                      <a:lnTo>
                        <a:pt x="89249" y="89249"/>
                      </a:lnTo>
                      <a:lnTo>
                        <a:pt x="119062" y="89249"/>
                      </a:lnTo>
                      <a:lnTo>
                        <a:pt x="119062" y="119063"/>
                      </a:lnTo>
                      <a:lnTo>
                        <a:pt x="148781" y="119063"/>
                      </a:lnTo>
                      <a:lnTo>
                        <a:pt x="148781" y="148781"/>
                      </a:lnTo>
                      <a:lnTo>
                        <a:pt x="178499" y="148781"/>
                      </a:lnTo>
                      <a:lnTo>
                        <a:pt x="178499" y="178499"/>
                      </a:lnTo>
                      <a:lnTo>
                        <a:pt x="208312" y="178499"/>
                      </a:lnTo>
                      <a:lnTo>
                        <a:pt x="208312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67843" y="2381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6"/>
                <p:cNvSpPr/>
                <p:nvPr/>
              </p:nvSpPr>
              <p:spPr>
                <a:xfrm>
                  <a:off x="4219575" y="2506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6"/>
                <p:cNvSpPr/>
                <p:nvPr/>
              </p:nvSpPr>
              <p:spPr>
                <a:xfrm>
                  <a:off x="4249293" y="2268092"/>
                  <a:ext cx="148875" cy="178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8" extrusionOk="0">
                      <a:moveTo>
                        <a:pt x="148876" y="29813"/>
                      </a:moveTo>
                      <a:lnTo>
                        <a:pt x="148876" y="119063"/>
                      </a:lnTo>
                      <a:lnTo>
                        <a:pt x="119062" y="119063"/>
                      </a:lnTo>
                      <a:lnTo>
                        <a:pt x="119062" y="178689"/>
                      </a:lnTo>
                      <a:lnTo>
                        <a:pt x="89344" y="178689"/>
                      </a:lnTo>
                      <a:lnTo>
                        <a:pt x="89344" y="148876"/>
                      </a:lnTo>
                      <a:lnTo>
                        <a:pt x="59627" y="148876"/>
                      </a:lnTo>
                      <a:lnTo>
                        <a:pt x="59627" y="119063"/>
                      </a:lnTo>
                      <a:lnTo>
                        <a:pt x="29813" y="119063"/>
                      </a:lnTo>
                      <a:lnTo>
                        <a:pt x="29813" y="89344"/>
                      </a:lnTo>
                      <a:lnTo>
                        <a:pt x="0" y="89344"/>
                      </a:lnTo>
                      <a:lnTo>
                        <a:pt x="0" y="59626"/>
                      </a:lnTo>
                      <a:lnTo>
                        <a:pt x="29813" y="59626"/>
                      </a:lnTo>
                      <a:lnTo>
                        <a:pt x="29813" y="0"/>
                      </a:lnTo>
                      <a:lnTo>
                        <a:pt x="89344" y="0"/>
                      </a:lnTo>
                      <a:lnTo>
                        <a:pt x="89344" y="29813"/>
                      </a:lnTo>
                      <a:lnTo>
                        <a:pt x="148876" y="298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6"/>
                <p:cNvSpPr/>
                <p:nvPr/>
              </p:nvSpPr>
              <p:spPr>
                <a:xfrm>
                  <a:off x="4398168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6"/>
                <p:cNvSpPr/>
                <p:nvPr/>
              </p:nvSpPr>
              <p:spPr>
                <a:xfrm>
                  <a:off x="4219575" y="2476499"/>
                  <a:ext cx="148780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48780" extrusionOk="0">
                      <a:moveTo>
                        <a:pt x="148780" y="0"/>
                      </a:moveTo>
                      <a:lnTo>
                        <a:pt x="148780" y="59531"/>
                      </a:lnTo>
                      <a:lnTo>
                        <a:pt x="119063" y="59531"/>
                      </a:lnTo>
                      <a:lnTo>
                        <a:pt x="119063" y="89344"/>
                      </a:lnTo>
                      <a:lnTo>
                        <a:pt x="89345" y="89344"/>
                      </a:lnTo>
                      <a:lnTo>
                        <a:pt x="89345" y="119063"/>
                      </a:lnTo>
                      <a:lnTo>
                        <a:pt x="59531" y="119063"/>
                      </a:lnTo>
                      <a:lnTo>
                        <a:pt x="59531" y="148780"/>
                      </a:lnTo>
                      <a:lnTo>
                        <a:pt x="29718" y="14878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lnTo>
                        <a:pt x="0" y="59531"/>
                      </a:lnTo>
                      <a:lnTo>
                        <a:pt x="59531" y="59531"/>
                      </a:lnTo>
                      <a:lnTo>
                        <a:pt x="59531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7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6"/>
                <p:cNvSpPr/>
                <p:nvPr/>
              </p:nvSpPr>
              <p:spPr>
                <a:xfrm>
                  <a:off x="4368355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6"/>
                <p:cNvSpPr/>
                <p:nvPr/>
              </p:nvSpPr>
              <p:spPr>
                <a:xfrm>
                  <a:off x="4398168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6"/>
                <p:cNvSpPr/>
                <p:nvPr/>
              </p:nvSpPr>
              <p:spPr>
                <a:xfrm>
                  <a:off x="4427982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6"/>
                <p:cNvSpPr/>
                <p:nvPr/>
              </p:nvSpPr>
              <p:spPr>
                <a:xfrm>
                  <a:off x="4457700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6"/>
                <p:cNvSpPr/>
                <p:nvPr/>
              </p:nvSpPr>
              <p:spPr>
                <a:xfrm>
                  <a:off x="4487418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6"/>
                <p:cNvSpPr/>
                <p:nvPr/>
              </p:nvSpPr>
              <p:spPr>
                <a:xfrm>
                  <a:off x="4279106" y="2536030"/>
                  <a:ext cx="23812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178593" extrusionOk="0">
                      <a:moveTo>
                        <a:pt x="238125" y="89249"/>
                      </a:moveTo>
                      <a:lnTo>
                        <a:pt x="238125" y="119063"/>
                      </a:lnTo>
                      <a:lnTo>
                        <a:pt x="178594" y="119063"/>
                      </a:lnTo>
                      <a:lnTo>
                        <a:pt x="178594" y="148876"/>
                      </a:lnTo>
                      <a:lnTo>
                        <a:pt x="148876" y="148876"/>
                      </a:ln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lnTo>
                        <a:pt x="208312" y="89249"/>
                      </a:lnTo>
                      <a:lnTo>
                        <a:pt x="238125" y="892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6"/>
                <p:cNvSpPr/>
                <p:nvPr/>
              </p:nvSpPr>
              <p:spPr>
                <a:xfrm>
                  <a:off x="4368355" y="2327718"/>
                  <a:ext cx="238125" cy="29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560" extrusionOk="0">
                      <a:moveTo>
                        <a:pt x="208407" y="148781"/>
                      </a:moveTo>
                      <a:lnTo>
                        <a:pt x="208407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407" y="238125"/>
                      </a:lnTo>
                      <a:lnTo>
                        <a:pt x="208407" y="267843"/>
                      </a:lnTo>
                      <a:lnTo>
                        <a:pt x="178689" y="267843"/>
                      </a:lnTo>
                      <a:lnTo>
                        <a:pt x="178689" y="297561"/>
                      </a:lnTo>
                      <a:lnTo>
                        <a:pt x="148876" y="297561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38125"/>
                      </a:lnTo>
                      <a:lnTo>
                        <a:pt x="89345" y="238125"/>
                      </a:lnTo>
                      <a:lnTo>
                        <a:pt x="89345" y="208312"/>
                      </a:lnTo>
                      <a:lnTo>
                        <a:pt x="59627" y="208312"/>
                      </a:lnTo>
                      <a:lnTo>
                        <a:pt x="59627" y="178499"/>
                      </a:lnTo>
                      <a:lnTo>
                        <a:pt x="29813" y="178499"/>
                      </a:lnTo>
                      <a:lnTo>
                        <a:pt x="29813" y="148781"/>
                      </a:lnTo>
                      <a:lnTo>
                        <a:pt x="0" y="148781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208407" y="59436"/>
                      </a:lnTo>
                      <a:lnTo>
                        <a:pt x="208407" y="89249"/>
                      </a:lnTo>
                      <a:lnTo>
                        <a:pt x="238125" y="89249"/>
                      </a:lnTo>
                      <a:lnTo>
                        <a:pt x="238125" y="148781"/>
                      </a:lnTo>
                      <a:lnTo>
                        <a:pt x="208407" y="1487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6"/>
                <p:cNvSpPr/>
                <p:nvPr/>
              </p:nvSpPr>
              <p:spPr>
                <a:xfrm>
                  <a:off x="4517231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6"/>
                <p:cNvSpPr/>
                <p:nvPr/>
              </p:nvSpPr>
              <p:spPr>
                <a:xfrm>
                  <a:off x="4547044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6"/>
                <p:cNvSpPr/>
                <p:nvPr/>
              </p:nvSpPr>
              <p:spPr>
                <a:xfrm>
                  <a:off x="4398168" y="2655093"/>
                  <a:ext cx="208311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148875" extrusionOk="0">
                      <a:moveTo>
                        <a:pt x="208312" y="59531"/>
                      </a:moveTo>
                      <a:lnTo>
                        <a:pt x="208312" y="89249"/>
                      </a:lnTo>
                      <a:lnTo>
                        <a:pt x="178594" y="89249"/>
                      </a:lnTo>
                      <a:lnTo>
                        <a:pt x="178594" y="119063"/>
                      </a:lnTo>
                      <a:lnTo>
                        <a:pt x="119063" y="119063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6"/>
                <p:cNvSpPr/>
                <p:nvPr/>
              </p:nvSpPr>
              <p:spPr>
                <a:xfrm>
                  <a:off x="4547044" y="2536030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0" y="59531"/>
                      </a:moveTo>
                      <a:lnTo>
                        <a:pt x="148780" y="119063"/>
                      </a:lnTo>
                      <a:lnTo>
                        <a:pt x="119062" y="119063"/>
                      </a:lnTo>
                      <a:lnTo>
                        <a:pt x="119062" y="148876"/>
                      </a:lnTo>
                      <a:lnTo>
                        <a:pt x="89249" y="148876"/>
                      </a:lnTo>
                      <a:lnTo>
                        <a:pt x="89249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19062" y="0"/>
                      </a:lnTo>
                      <a:lnTo>
                        <a:pt x="119062" y="59531"/>
                      </a:lnTo>
                      <a:lnTo>
                        <a:pt x="14878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6"/>
                <p:cNvSpPr/>
                <p:nvPr/>
              </p:nvSpPr>
              <p:spPr>
                <a:xfrm>
                  <a:off x="457676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6"/>
                <p:cNvSpPr/>
                <p:nvPr/>
              </p:nvSpPr>
              <p:spPr>
                <a:xfrm>
                  <a:off x="4636293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6"/>
                <p:cNvSpPr/>
                <p:nvPr/>
              </p:nvSpPr>
              <p:spPr>
                <a:xfrm>
                  <a:off x="460648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6"/>
                <p:cNvSpPr/>
                <p:nvPr/>
              </p:nvSpPr>
              <p:spPr>
                <a:xfrm>
                  <a:off x="4576762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6"/>
                <p:cNvSpPr/>
                <p:nvPr/>
              </p:nvSpPr>
              <p:spPr>
                <a:xfrm>
                  <a:off x="4636293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6"/>
                <p:cNvSpPr/>
                <p:nvPr/>
              </p:nvSpPr>
              <p:spPr>
                <a:xfrm>
                  <a:off x="4606480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6"/>
                <p:cNvSpPr/>
                <p:nvPr/>
              </p:nvSpPr>
              <p:spPr>
                <a:xfrm>
                  <a:off x="4576762" y="2595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6"/>
                <p:cNvSpPr/>
                <p:nvPr/>
              </p:nvSpPr>
              <p:spPr>
                <a:xfrm>
                  <a:off x="4636293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6"/>
                <p:cNvSpPr/>
                <p:nvPr/>
              </p:nvSpPr>
              <p:spPr>
                <a:xfrm>
                  <a:off x="4517231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6"/>
                <p:cNvSpPr/>
                <p:nvPr/>
              </p:nvSpPr>
              <p:spPr>
                <a:xfrm>
                  <a:off x="4666107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6"/>
                <p:cNvSpPr/>
                <p:nvPr/>
              </p:nvSpPr>
              <p:spPr>
                <a:xfrm>
                  <a:off x="4517231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6"/>
                <p:cNvSpPr/>
                <p:nvPr/>
              </p:nvSpPr>
              <p:spPr>
                <a:xfrm>
                  <a:off x="4457700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6"/>
                <p:cNvSpPr/>
                <p:nvPr/>
              </p:nvSpPr>
              <p:spPr>
                <a:xfrm>
                  <a:off x="4368355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6"/>
                <p:cNvSpPr/>
                <p:nvPr/>
              </p:nvSpPr>
              <p:spPr>
                <a:xfrm>
                  <a:off x="4487418" y="23574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6"/>
                <p:cNvSpPr/>
                <p:nvPr/>
              </p:nvSpPr>
              <p:spPr>
                <a:xfrm>
                  <a:off x="4457700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6"/>
                <p:cNvSpPr/>
                <p:nvPr/>
              </p:nvSpPr>
              <p:spPr>
                <a:xfrm>
                  <a:off x="4487418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6"/>
                <p:cNvSpPr/>
                <p:nvPr/>
              </p:nvSpPr>
              <p:spPr>
                <a:xfrm>
                  <a:off x="4517231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6"/>
                <p:cNvSpPr/>
                <p:nvPr/>
              </p:nvSpPr>
              <p:spPr>
                <a:xfrm>
                  <a:off x="4547044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6"/>
                <p:cNvSpPr/>
                <p:nvPr/>
              </p:nvSpPr>
              <p:spPr>
                <a:xfrm>
                  <a:off x="4368355" y="2297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6"/>
                <p:cNvSpPr/>
                <p:nvPr/>
              </p:nvSpPr>
              <p:spPr>
                <a:xfrm>
                  <a:off x="424929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6"/>
                <p:cNvSpPr/>
                <p:nvPr/>
              </p:nvSpPr>
              <p:spPr>
                <a:xfrm>
                  <a:off x="4547044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6"/>
                <p:cNvSpPr/>
                <p:nvPr/>
              </p:nvSpPr>
              <p:spPr>
                <a:xfrm>
                  <a:off x="45767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6"/>
                <p:cNvSpPr/>
                <p:nvPr/>
              </p:nvSpPr>
              <p:spPr>
                <a:xfrm>
                  <a:off x="4368355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6"/>
                <p:cNvSpPr/>
                <p:nvPr/>
              </p:nvSpPr>
              <p:spPr>
                <a:xfrm>
                  <a:off x="4189857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6"/>
                <p:cNvSpPr/>
                <p:nvPr/>
              </p:nvSpPr>
              <p:spPr>
                <a:xfrm>
                  <a:off x="4249293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6"/>
                <p:cNvSpPr/>
                <p:nvPr/>
              </p:nvSpPr>
              <p:spPr>
                <a:xfrm>
                  <a:off x="4427982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6"/>
                <p:cNvSpPr/>
                <p:nvPr/>
              </p:nvSpPr>
              <p:spPr>
                <a:xfrm>
                  <a:off x="4487418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6"/>
                <p:cNvSpPr/>
                <p:nvPr/>
              </p:nvSpPr>
              <p:spPr>
                <a:xfrm>
                  <a:off x="4308919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6"/>
                <p:cNvSpPr/>
                <p:nvPr/>
              </p:nvSpPr>
              <p:spPr>
                <a:xfrm>
                  <a:off x="4130230" y="2268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6"/>
                <p:cNvSpPr/>
                <p:nvPr/>
              </p:nvSpPr>
              <p:spPr>
                <a:xfrm>
                  <a:off x="4070794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6"/>
                <p:cNvSpPr/>
                <p:nvPr/>
              </p:nvSpPr>
              <p:spPr>
                <a:xfrm>
                  <a:off x="4398168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6"/>
                <p:cNvSpPr/>
                <p:nvPr/>
              </p:nvSpPr>
              <p:spPr>
                <a:xfrm>
                  <a:off x="4427982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6"/>
                <p:cNvSpPr/>
                <p:nvPr/>
              </p:nvSpPr>
              <p:spPr>
                <a:xfrm>
                  <a:off x="4279106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26"/>
                <p:cNvSpPr/>
                <p:nvPr/>
              </p:nvSpPr>
              <p:spPr>
                <a:xfrm>
                  <a:off x="4338637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6"/>
                <p:cNvSpPr/>
                <p:nvPr/>
              </p:nvSpPr>
              <p:spPr>
                <a:xfrm>
                  <a:off x="4308919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8" name="Google Shape;968;p26"/>
          <p:cNvGrpSpPr/>
          <p:nvPr/>
        </p:nvGrpSpPr>
        <p:grpSpPr>
          <a:xfrm>
            <a:off x="7508379" y="3347439"/>
            <a:ext cx="1174471" cy="1374022"/>
            <a:chOff x="6600825" y="3577779"/>
            <a:chExt cx="1577530" cy="1845564"/>
          </a:xfrm>
        </p:grpSpPr>
        <p:grpSp>
          <p:nvGrpSpPr>
            <p:cNvPr id="969" name="Google Shape;969;p26"/>
            <p:cNvGrpSpPr/>
            <p:nvPr/>
          </p:nvGrpSpPr>
          <p:grpSpPr>
            <a:xfrm>
              <a:off x="6600825" y="3577779"/>
              <a:ext cx="1577530" cy="1845564"/>
              <a:chOff x="6600825" y="3577779"/>
              <a:chExt cx="1577530" cy="1845564"/>
            </a:xfrm>
          </p:grpSpPr>
          <p:sp>
            <p:nvSpPr>
              <p:cNvPr id="970" name="Google Shape;970;p26"/>
              <p:cNvSpPr/>
              <p:nvPr/>
            </p:nvSpPr>
            <p:spPr>
              <a:xfrm>
                <a:off x="7136606" y="38457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7136606" y="390524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7106793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7166419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7404544" y="35777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7404544" y="36374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7374731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7434262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6600825" y="3577779"/>
                <a:ext cx="1577530" cy="1845564"/>
              </a:xfrm>
              <a:custGeom>
                <a:avLst/>
                <a:gdLst/>
                <a:ahLst/>
                <a:cxnLst/>
                <a:rect l="l" t="t" r="r" b="b"/>
                <a:pathLst>
                  <a:path w="1577530" h="1845564" extrusionOk="0">
                    <a:moveTo>
                      <a:pt x="1547813" y="922782"/>
                    </a:moveTo>
                    <a:lnTo>
                      <a:pt x="1518095" y="922782"/>
                    </a:lnTo>
                    <a:lnTo>
                      <a:pt x="1518095" y="952500"/>
                    </a:lnTo>
                    <a:lnTo>
                      <a:pt x="1488281" y="952500"/>
                    </a:lnTo>
                    <a:lnTo>
                      <a:pt x="1488281" y="982313"/>
                    </a:lnTo>
                    <a:lnTo>
                      <a:pt x="1458468" y="982313"/>
                    </a:lnTo>
                    <a:lnTo>
                      <a:pt x="1458468" y="1012127"/>
                    </a:lnTo>
                    <a:lnTo>
                      <a:pt x="1428750" y="1012127"/>
                    </a:lnTo>
                    <a:lnTo>
                      <a:pt x="1428750" y="1041845"/>
                    </a:lnTo>
                    <a:lnTo>
                      <a:pt x="1399032" y="1041845"/>
                    </a:lnTo>
                    <a:lnTo>
                      <a:pt x="1399032" y="1071563"/>
                    </a:lnTo>
                    <a:lnTo>
                      <a:pt x="1369219" y="1071563"/>
                    </a:lnTo>
                    <a:lnTo>
                      <a:pt x="1369219" y="1101376"/>
                    </a:lnTo>
                    <a:lnTo>
                      <a:pt x="1339406" y="1101376"/>
                    </a:lnTo>
                    <a:lnTo>
                      <a:pt x="1339406" y="1131189"/>
                    </a:lnTo>
                    <a:lnTo>
                      <a:pt x="1309688" y="1131189"/>
                    </a:lnTo>
                    <a:lnTo>
                      <a:pt x="1309688" y="1160907"/>
                    </a:lnTo>
                    <a:lnTo>
                      <a:pt x="1279970" y="1160907"/>
                    </a:lnTo>
                    <a:lnTo>
                      <a:pt x="1279970" y="1190625"/>
                    </a:lnTo>
                    <a:lnTo>
                      <a:pt x="1250156" y="1190625"/>
                    </a:lnTo>
                    <a:lnTo>
                      <a:pt x="1250156" y="1101376"/>
                    </a:lnTo>
                    <a:lnTo>
                      <a:pt x="1220343" y="1101376"/>
                    </a:lnTo>
                    <a:lnTo>
                      <a:pt x="1220343" y="982313"/>
                    </a:lnTo>
                    <a:lnTo>
                      <a:pt x="1190625" y="982313"/>
                    </a:lnTo>
                    <a:lnTo>
                      <a:pt x="1190625" y="922782"/>
                    </a:lnTo>
                    <a:lnTo>
                      <a:pt x="1160907" y="922782"/>
                    </a:lnTo>
                    <a:lnTo>
                      <a:pt x="1160907" y="893064"/>
                    </a:lnTo>
                    <a:lnTo>
                      <a:pt x="1131094" y="893064"/>
                    </a:lnTo>
                    <a:lnTo>
                      <a:pt x="1131094" y="863251"/>
                    </a:lnTo>
                    <a:lnTo>
                      <a:pt x="1101281" y="863251"/>
                    </a:lnTo>
                    <a:lnTo>
                      <a:pt x="1101281" y="833438"/>
                    </a:lnTo>
                    <a:lnTo>
                      <a:pt x="1041845" y="833438"/>
                    </a:lnTo>
                    <a:lnTo>
                      <a:pt x="1041845" y="803720"/>
                    </a:lnTo>
                    <a:lnTo>
                      <a:pt x="982218" y="803720"/>
                    </a:lnTo>
                    <a:lnTo>
                      <a:pt x="982218" y="774002"/>
                    </a:lnTo>
                    <a:lnTo>
                      <a:pt x="922782" y="774002"/>
                    </a:lnTo>
                    <a:lnTo>
                      <a:pt x="922782" y="744188"/>
                    </a:lnTo>
                    <a:lnTo>
                      <a:pt x="892969" y="744188"/>
                    </a:lnTo>
                    <a:lnTo>
                      <a:pt x="892969" y="714375"/>
                    </a:lnTo>
                    <a:lnTo>
                      <a:pt x="833438" y="714375"/>
                    </a:lnTo>
                    <a:lnTo>
                      <a:pt x="833438" y="684657"/>
                    </a:lnTo>
                    <a:lnTo>
                      <a:pt x="803720" y="684657"/>
                    </a:lnTo>
                    <a:lnTo>
                      <a:pt x="803720" y="595313"/>
                    </a:lnTo>
                    <a:lnTo>
                      <a:pt x="833438" y="595313"/>
                    </a:lnTo>
                    <a:lnTo>
                      <a:pt x="833438" y="476250"/>
                    </a:lnTo>
                    <a:lnTo>
                      <a:pt x="863155" y="476250"/>
                    </a:lnTo>
                    <a:lnTo>
                      <a:pt x="863155" y="416814"/>
                    </a:lnTo>
                    <a:lnTo>
                      <a:pt x="833438" y="416814"/>
                    </a:lnTo>
                    <a:lnTo>
                      <a:pt x="833438" y="387001"/>
                    </a:lnTo>
                    <a:lnTo>
                      <a:pt x="803720" y="387001"/>
                    </a:lnTo>
                    <a:lnTo>
                      <a:pt x="803720" y="357188"/>
                    </a:lnTo>
                    <a:lnTo>
                      <a:pt x="744093" y="357188"/>
                    </a:lnTo>
                    <a:lnTo>
                      <a:pt x="744093" y="387001"/>
                    </a:lnTo>
                    <a:lnTo>
                      <a:pt x="714375" y="387001"/>
                    </a:lnTo>
                    <a:lnTo>
                      <a:pt x="714375" y="297752"/>
                    </a:lnTo>
                    <a:lnTo>
                      <a:pt x="744093" y="297752"/>
                    </a:lnTo>
                    <a:lnTo>
                      <a:pt x="744093" y="267938"/>
                    </a:lnTo>
                    <a:lnTo>
                      <a:pt x="773906" y="267938"/>
                    </a:lnTo>
                    <a:lnTo>
                      <a:pt x="773906" y="238125"/>
                    </a:lnTo>
                    <a:lnTo>
                      <a:pt x="803720" y="238125"/>
                    </a:lnTo>
                    <a:lnTo>
                      <a:pt x="803720" y="178689"/>
                    </a:lnTo>
                    <a:lnTo>
                      <a:pt x="773906" y="178689"/>
                    </a:lnTo>
                    <a:lnTo>
                      <a:pt x="773906" y="119063"/>
                    </a:lnTo>
                    <a:lnTo>
                      <a:pt x="744093" y="119063"/>
                    </a:lnTo>
                    <a:lnTo>
                      <a:pt x="744093" y="59627"/>
                    </a:lnTo>
                    <a:lnTo>
                      <a:pt x="714375" y="59627"/>
                    </a:lnTo>
                    <a:lnTo>
                      <a:pt x="714375" y="0"/>
                    </a:lnTo>
                    <a:lnTo>
                      <a:pt x="684657" y="0"/>
                    </a:lnTo>
                    <a:lnTo>
                      <a:pt x="684657" y="59627"/>
                    </a:lnTo>
                    <a:lnTo>
                      <a:pt x="654844" y="59627"/>
                    </a:lnTo>
                    <a:lnTo>
                      <a:pt x="654844" y="119063"/>
                    </a:lnTo>
                    <a:lnTo>
                      <a:pt x="625030" y="119063"/>
                    </a:lnTo>
                    <a:lnTo>
                      <a:pt x="625030" y="178689"/>
                    </a:lnTo>
                    <a:lnTo>
                      <a:pt x="595313" y="178689"/>
                    </a:lnTo>
                    <a:lnTo>
                      <a:pt x="595313" y="238125"/>
                    </a:lnTo>
                    <a:lnTo>
                      <a:pt x="625030" y="238125"/>
                    </a:lnTo>
                    <a:lnTo>
                      <a:pt x="625030" y="267938"/>
                    </a:lnTo>
                    <a:lnTo>
                      <a:pt x="654844" y="267938"/>
                    </a:lnTo>
                    <a:lnTo>
                      <a:pt x="654844" y="297752"/>
                    </a:lnTo>
                    <a:lnTo>
                      <a:pt x="684657" y="297752"/>
                    </a:lnTo>
                    <a:lnTo>
                      <a:pt x="684657" y="387001"/>
                    </a:lnTo>
                    <a:lnTo>
                      <a:pt x="654844" y="387001"/>
                    </a:lnTo>
                    <a:lnTo>
                      <a:pt x="654844" y="416814"/>
                    </a:lnTo>
                    <a:lnTo>
                      <a:pt x="625030" y="416814"/>
                    </a:lnTo>
                    <a:lnTo>
                      <a:pt x="625030" y="446532"/>
                    </a:lnTo>
                    <a:lnTo>
                      <a:pt x="595313" y="446532"/>
                    </a:lnTo>
                    <a:lnTo>
                      <a:pt x="595313" y="476250"/>
                    </a:lnTo>
                    <a:lnTo>
                      <a:pt x="625030" y="476250"/>
                    </a:lnTo>
                    <a:lnTo>
                      <a:pt x="625030" y="595313"/>
                    </a:lnTo>
                    <a:lnTo>
                      <a:pt x="595313" y="595313"/>
                    </a:lnTo>
                    <a:lnTo>
                      <a:pt x="595313" y="684657"/>
                    </a:lnTo>
                    <a:lnTo>
                      <a:pt x="535781" y="684657"/>
                    </a:lnTo>
                    <a:lnTo>
                      <a:pt x="535781" y="714375"/>
                    </a:lnTo>
                    <a:lnTo>
                      <a:pt x="476250" y="714375"/>
                    </a:lnTo>
                    <a:lnTo>
                      <a:pt x="476250" y="744188"/>
                    </a:lnTo>
                    <a:lnTo>
                      <a:pt x="446532" y="744188"/>
                    </a:lnTo>
                    <a:lnTo>
                      <a:pt x="446532" y="774002"/>
                    </a:lnTo>
                    <a:lnTo>
                      <a:pt x="416719" y="774002"/>
                    </a:lnTo>
                    <a:lnTo>
                      <a:pt x="416719" y="803720"/>
                    </a:lnTo>
                    <a:lnTo>
                      <a:pt x="386905" y="803720"/>
                    </a:lnTo>
                    <a:lnTo>
                      <a:pt x="386905" y="506063"/>
                    </a:lnTo>
                    <a:lnTo>
                      <a:pt x="357188" y="506063"/>
                    </a:lnTo>
                    <a:lnTo>
                      <a:pt x="357188" y="476250"/>
                    </a:lnTo>
                    <a:lnTo>
                      <a:pt x="327470" y="476250"/>
                    </a:lnTo>
                    <a:lnTo>
                      <a:pt x="327470" y="446532"/>
                    </a:lnTo>
                    <a:lnTo>
                      <a:pt x="59531" y="446532"/>
                    </a:lnTo>
                    <a:lnTo>
                      <a:pt x="59531" y="476250"/>
                    </a:lnTo>
                    <a:lnTo>
                      <a:pt x="29718" y="476250"/>
                    </a:lnTo>
                    <a:lnTo>
                      <a:pt x="29718" y="506063"/>
                    </a:lnTo>
                    <a:lnTo>
                      <a:pt x="0" y="506063"/>
                    </a:lnTo>
                    <a:lnTo>
                      <a:pt x="0" y="982313"/>
                    </a:lnTo>
                    <a:lnTo>
                      <a:pt x="29718" y="982313"/>
                    </a:lnTo>
                    <a:lnTo>
                      <a:pt x="29718" y="1012127"/>
                    </a:lnTo>
                    <a:lnTo>
                      <a:pt x="59531" y="1012127"/>
                    </a:lnTo>
                    <a:lnTo>
                      <a:pt x="59531" y="1041845"/>
                    </a:lnTo>
                    <a:lnTo>
                      <a:pt x="178594" y="1041845"/>
                    </a:lnTo>
                    <a:lnTo>
                      <a:pt x="178594" y="1071563"/>
                    </a:lnTo>
                    <a:lnTo>
                      <a:pt x="148780" y="1071563"/>
                    </a:lnTo>
                    <a:lnTo>
                      <a:pt x="148780" y="1279970"/>
                    </a:lnTo>
                    <a:lnTo>
                      <a:pt x="119063" y="1279970"/>
                    </a:lnTo>
                    <a:lnTo>
                      <a:pt x="119063" y="1339501"/>
                    </a:lnTo>
                    <a:lnTo>
                      <a:pt x="89345" y="1339501"/>
                    </a:lnTo>
                    <a:lnTo>
                      <a:pt x="89345" y="1399032"/>
                    </a:lnTo>
                    <a:lnTo>
                      <a:pt x="119063" y="1399032"/>
                    </a:lnTo>
                    <a:lnTo>
                      <a:pt x="119063" y="1428750"/>
                    </a:lnTo>
                    <a:lnTo>
                      <a:pt x="178594" y="1428750"/>
                    </a:lnTo>
                    <a:lnTo>
                      <a:pt x="178594" y="1458563"/>
                    </a:lnTo>
                    <a:lnTo>
                      <a:pt x="208407" y="1458563"/>
                    </a:lnTo>
                    <a:lnTo>
                      <a:pt x="208407" y="1488377"/>
                    </a:lnTo>
                    <a:lnTo>
                      <a:pt x="238125" y="1488377"/>
                    </a:lnTo>
                    <a:lnTo>
                      <a:pt x="238125" y="1518095"/>
                    </a:lnTo>
                    <a:lnTo>
                      <a:pt x="267843" y="1518095"/>
                    </a:lnTo>
                    <a:lnTo>
                      <a:pt x="267843" y="1547813"/>
                    </a:lnTo>
                    <a:lnTo>
                      <a:pt x="267843" y="1607439"/>
                    </a:lnTo>
                    <a:lnTo>
                      <a:pt x="238125" y="1607439"/>
                    </a:lnTo>
                    <a:lnTo>
                      <a:pt x="238125" y="1637157"/>
                    </a:lnTo>
                    <a:lnTo>
                      <a:pt x="208407" y="1637157"/>
                    </a:lnTo>
                    <a:lnTo>
                      <a:pt x="208407" y="1696688"/>
                    </a:lnTo>
                    <a:lnTo>
                      <a:pt x="178594" y="1696688"/>
                    </a:lnTo>
                    <a:lnTo>
                      <a:pt x="178594" y="1756220"/>
                    </a:lnTo>
                    <a:lnTo>
                      <a:pt x="208407" y="1756220"/>
                    </a:lnTo>
                    <a:lnTo>
                      <a:pt x="208407" y="1785938"/>
                    </a:lnTo>
                    <a:lnTo>
                      <a:pt x="238125" y="1785938"/>
                    </a:lnTo>
                    <a:lnTo>
                      <a:pt x="238125" y="1815751"/>
                    </a:lnTo>
                    <a:lnTo>
                      <a:pt x="654844" y="1815751"/>
                    </a:lnTo>
                    <a:lnTo>
                      <a:pt x="684657" y="1815751"/>
                    </a:lnTo>
                    <a:lnTo>
                      <a:pt x="684657" y="1845564"/>
                    </a:lnTo>
                    <a:lnTo>
                      <a:pt x="714375" y="1845564"/>
                    </a:lnTo>
                    <a:lnTo>
                      <a:pt x="714375" y="1815751"/>
                    </a:lnTo>
                    <a:lnTo>
                      <a:pt x="773906" y="1815751"/>
                    </a:lnTo>
                    <a:lnTo>
                      <a:pt x="773906" y="1785938"/>
                    </a:lnTo>
                    <a:lnTo>
                      <a:pt x="803720" y="1785938"/>
                    </a:lnTo>
                    <a:lnTo>
                      <a:pt x="803720" y="1756220"/>
                    </a:lnTo>
                    <a:lnTo>
                      <a:pt x="833438" y="1756220"/>
                    </a:lnTo>
                    <a:lnTo>
                      <a:pt x="833438" y="1726502"/>
                    </a:lnTo>
                    <a:lnTo>
                      <a:pt x="863155" y="1726502"/>
                    </a:lnTo>
                    <a:lnTo>
                      <a:pt x="863155" y="1756220"/>
                    </a:lnTo>
                    <a:lnTo>
                      <a:pt x="952500" y="1756220"/>
                    </a:lnTo>
                    <a:lnTo>
                      <a:pt x="952500" y="1726502"/>
                    </a:lnTo>
                    <a:lnTo>
                      <a:pt x="1041845" y="1726502"/>
                    </a:lnTo>
                    <a:lnTo>
                      <a:pt x="1041845" y="1696688"/>
                    </a:lnTo>
                    <a:lnTo>
                      <a:pt x="1101281" y="1696688"/>
                    </a:lnTo>
                    <a:lnTo>
                      <a:pt x="1101281" y="1666875"/>
                    </a:lnTo>
                    <a:lnTo>
                      <a:pt x="1131094" y="1666875"/>
                    </a:lnTo>
                    <a:lnTo>
                      <a:pt x="1131094" y="1637157"/>
                    </a:lnTo>
                    <a:lnTo>
                      <a:pt x="1160907" y="1637157"/>
                    </a:lnTo>
                    <a:lnTo>
                      <a:pt x="1160907" y="1577626"/>
                    </a:lnTo>
                    <a:lnTo>
                      <a:pt x="1190625" y="1577626"/>
                    </a:lnTo>
                    <a:lnTo>
                      <a:pt x="1190625" y="1488377"/>
                    </a:lnTo>
                    <a:lnTo>
                      <a:pt x="1220343" y="1488377"/>
                    </a:lnTo>
                    <a:lnTo>
                      <a:pt x="1220343" y="1339501"/>
                    </a:lnTo>
                    <a:lnTo>
                      <a:pt x="1220343" y="1309688"/>
                    </a:lnTo>
                    <a:lnTo>
                      <a:pt x="1250156" y="1309688"/>
                    </a:lnTo>
                    <a:lnTo>
                      <a:pt x="1250156" y="1279970"/>
                    </a:lnTo>
                    <a:lnTo>
                      <a:pt x="1279970" y="1279970"/>
                    </a:lnTo>
                    <a:lnTo>
                      <a:pt x="1279970" y="1250252"/>
                    </a:lnTo>
                    <a:lnTo>
                      <a:pt x="1309688" y="1250252"/>
                    </a:lnTo>
                    <a:lnTo>
                      <a:pt x="1309688" y="1220438"/>
                    </a:lnTo>
                    <a:lnTo>
                      <a:pt x="1339406" y="1220438"/>
                    </a:lnTo>
                    <a:lnTo>
                      <a:pt x="1339406" y="1190625"/>
                    </a:lnTo>
                    <a:lnTo>
                      <a:pt x="1369219" y="1190625"/>
                    </a:lnTo>
                    <a:lnTo>
                      <a:pt x="1369219" y="1160907"/>
                    </a:lnTo>
                    <a:lnTo>
                      <a:pt x="1399032" y="1160907"/>
                    </a:lnTo>
                    <a:lnTo>
                      <a:pt x="1399032" y="1131189"/>
                    </a:lnTo>
                    <a:lnTo>
                      <a:pt x="1428750" y="1131189"/>
                    </a:lnTo>
                    <a:lnTo>
                      <a:pt x="1428750" y="1101376"/>
                    </a:lnTo>
                    <a:lnTo>
                      <a:pt x="1458468" y="1101376"/>
                    </a:lnTo>
                    <a:lnTo>
                      <a:pt x="1458468" y="1071563"/>
                    </a:lnTo>
                    <a:lnTo>
                      <a:pt x="1488281" y="1071563"/>
                    </a:lnTo>
                    <a:lnTo>
                      <a:pt x="1488281" y="1041845"/>
                    </a:lnTo>
                    <a:lnTo>
                      <a:pt x="1518095" y="1041845"/>
                    </a:lnTo>
                    <a:lnTo>
                      <a:pt x="1518095" y="1012127"/>
                    </a:lnTo>
                    <a:lnTo>
                      <a:pt x="1547813" y="1012127"/>
                    </a:lnTo>
                    <a:lnTo>
                      <a:pt x="1547813" y="982313"/>
                    </a:lnTo>
                    <a:lnTo>
                      <a:pt x="1577531" y="982313"/>
                    </a:lnTo>
                    <a:lnTo>
                      <a:pt x="1577531" y="952500"/>
                    </a:lnTo>
                    <a:lnTo>
                      <a:pt x="1577531" y="922782"/>
                    </a:lnTo>
                    <a:lnTo>
                      <a:pt x="1547813" y="92278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26"/>
            <p:cNvGrpSpPr/>
            <p:nvPr/>
          </p:nvGrpSpPr>
          <p:grpSpPr>
            <a:xfrm>
              <a:off x="6600825" y="3577780"/>
              <a:ext cx="1577530" cy="1845468"/>
              <a:chOff x="6600825" y="3577780"/>
              <a:chExt cx="1577530" cy="1845468"/>
            </a:xfrm>
          </p:grpSpPr>
          <p:grpSp>
            <p:nvGrpSpPr>
              <p:cNvPr id="980" name="Google Shape;980;p26"/>
              <p:cNvGrpSpPr/>
              <p:nvPr/>
            </p:nvGrpSpPr>
            <p:grpSpPr>
              <a:xfrm>
                <a:off x="6600825" y="4024312"/>
                <a:ext cx="386905" cy="595312"/>
                <a:chOff x="6600825" y="4024312"/>
                <a:chExt cx="386905" cy="595312"/>
              </a:xfrm>
            </p:grpSpPr>
            <p:sp>
              <p:nvSpPr>
                <p:cNvPr id="981" name="Google Shape;981;p26"/>
                <p:cNvSpPr/>
                <p:nvPr/>
              </p:nvSpPr>
              <p:spPr>
                <a:xfrm>
                  <a:off x="6600825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26"/>
                <p:cNvSpPr/>
                <p:nvPr/>
              </p:nvSpPr>
              <p:spPr>
                <a:xfrm>
                  <a:off x="6958012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26"/>
                <p:cNvSpPr/>
                <p:nvPr/>
              </p:nvSpPr>
              <p:spPr>
                <a:xfrm>
                  <a:off x="6630543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26"/>
                <p:cNvSpPr/>
                <p:nvPr/>
              </p:nvSpPr>
              <p:spPr>
                <a:xfrm>
                  <a:off x="6928294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26"/>
                <p:cNvSpPr/>
                <p:nvPr/>
              </p:nvSpPr>
              <p:spPr>
                <a:xfrm>
                  <a:off x="6660356" y="4024312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26"/>
                <p:cNvSpPr/>
                <p:nvPr/>
              </p:nvSpPr>
              <p:spPr>
                <a:xfrm>
                  <a:off x="663054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6"/>
                <p:cNvSpPr/>
                <p:nvPr/>
              </p:nvSpPr>
              <p:spPr>
                <a:xfrm>
                  <a:off x="6928294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6"/>
                <p:cNvSpPr/>
                <p:nvPr/>
              </p:nvSpPr>
              <p:spPr>
                <a:xfrm>
                  <a:off x="6660356" y="4589906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6660356" y="4470844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6690169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6719887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6809232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683895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6719887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6809232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6868668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6838950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6809232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6690169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6719887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6719887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6779418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6660356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6898481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666035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6898481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6749605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6749605" y="426243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6630733" y="4054125"/>
                  <a:ext cx="327278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78" h="535685" extrusionOk="0">
                      <a:moveTo>
                        <a:pt x="297561" y="29718"/>
                      </a:moveTo>
                      <a:lnTo>
                        <a:pt x="297561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297561" y="29718"/>
                      </a:lnTo>
                      <a:lnTo>
                        <a:pt x="297561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505968"/>
                      </a:lnTo>
                      <a:lnTo>
                        <a:pt x="29718" y="505968"/>
                      </a:lnTo>
                      <a:lnTo>
                        <a:pt x="29718" y="476250"/>
                      </a:lnTo>
                      <a:lnTo>
                        <a:pt x="59436" y="476250"/>
                      </a:lnTo>
                      <a:lnTo>
                        <a:pt x="59436" y="505968"/>
                      </a:lnTo>
                      <a:lnTo>
                        <a:pt x="29718" y="505968"/>
                      </a:lnTo>
                      <a:lnTo>
                        <a:pt x="29718" y="535686"/>
                      </a:lnTo>
                      <a:lnTo>
                        <a:pt x="297561" y="535686"/>
                      </a:lnTo>
                      <a:lnTo>
                        <a:pt x="297561" y="505968"/>
                      </a:lnTo>
                      <a:lnTo>
                        <a:pt x="267843" y="505968"/>
                      </a:lnTo>
                      <a:lnTo>
                        <a:pt x="267843" y="476250"/>
                      </a:lnTo>
                      <a:lnTo>
                        <a:pt x="297561" y="476250"/>
                      </a:lnTo>
                      <a:lnTo>
                        <a:pt x="297561" y="505968"/>
                      </a:lnTo>
                      <a:lnTo>
                        <a:pt x="327279" y="505968"/>
                      </a:lnTo>
                      <a:lnTo>
                        <a:pt x="327279" y="29718"/>
                      </a:lnTo>
                      <a:lnTo>
                        <a:pt x="297561" y="29718"/>
                      </a:lnTo>
                      <a:close/>
                      <a:moveTo>
                        <a:pt x="297561" y="446437"/>
                      </a:moveTo>
                      <a:lnTo>
                        <a:pt x="29718" y="446437"/>
                      </a:lnTo>
                      <a:lnTo>
                        <a:pt x="29718" y="416719"/>
                      </a:lnTo>
                      <a:lnTo>
                        <a:pt x="59436" y="416719"/>
                      </a:lnTo>
                      <a:lnTo>
                        <a:pt x="59436" y="387001"/>
                      </a:lnTo>
                      <a:lnTo>
                        <a:pt x="89154" y="387001"/>
                      </a:lnTo>
                      <a:lnTo>
                        <a:pt x="89154" y="357283"/>
                      </a:lnTo>
                      <a:lnTo>
                        <a:pt x="148685" y="357283"/>
                      </a:lnTo>
                      <a:lnTo>
                        <a:pt x="148685" y="297752"/>
                      </a:lnTo>
                      <a:lnTo>
                        <a:pt x="89154" y="297752"/>
                      </a:lnTo>
                      <a:lnTo>
                        <a:pt x="89154" y="268033"/>
                      </a:lnTo>
                      <a:lnTo>
                        <a:pt x="59436" y="268033"/>
                      </a:lnTo>
                      <a:lnTo>
                        <a:pt x="59436" y="238315"/>
                      </a:lnTo>
                      <a:lnTo>
                        <a:pt x="89154" y="238315"/>
                      </a:lnTo>
                      <a:lnTo>
                        <a:pt x="89154" y="268033"/>
                      </a:lnTo>
                      <a:lnTo>
                        <a:pt x="148685" y="268033"/>
                      </a:lnTo>
                      <a:lnTo>
                        <a:pt x="148685" y="238315"/>
                      </a:lnTo>
                      <a:lnTo>
                        <a:pt x="118967" y="238315"/>
                      </a:lnTo>
                      <a:lnTo>
                        <a:pt x="118967" y="208597"/>
                      </a:lnTo>
                      <a:lnTo>
                        <a:pt x="89249" y="208597"/>
                      </a:lnTo>
                      <a:lnTo>
                        <a:pt x="89249" y="149066"/>
                      </a:lnTo>
                      <a:lnTo>
                        <a:pt x="118967" y="149066"/>
                      </a:lnTo>
                      <a:lnTo>
                        <a:pt x="118967" y="119348"/>
                      </a:lnTo>
                      <a:lnTo>
                        <a:pt x="89249" y="119348"/>
                      </a:lnTo>
                      <a:lnTo>
                        <a:pt x="89249" y="89630"/>
                      </a:lnTo>
                      <a:lnTo>
                        <a:pt x="118967" y="89630"/>
                      </a:lnTo>
                      <a:lnTo>
                        <a:pt x="118967" y="119348"/>
                      </a:lnTo>
                      <a:lnTo>
                        <a:pt x="148685" y="119348"/>
                      </a:lnTo>
                      <a:lnTo>
                        <a:pt x="148685" y="89630"/>
                      </a:lnTo>
                      <a:lnTo>
                        <a:pt x="178403" y="89630"/>
                      </a:lnTo>
                      <a:lnTo>
                        <a:pt x="178403" y="119348"/>
                      </a:lnTo>
                      <a:lnTo>
                        <a:pt x="208121" y="119348"/>
                      </a:lnTo>
                      <a:lnTo>
                        <a:pt x="208121" y="89630"/>
                      </a:lnTo>
                      <a:lnTo>
                        <a:pt x="237839" y="89630"/>
                      </a:lnTo>
                      <a:lnTo>
                        <a:pt x="237839" y="119348"/>
                      </a:lnTo>
                      <a:lnTo>
                        <a:pt x="208121" y="119348"/>
                      </a:lnTo>
                      <a:lnTo>
                        <a:pt x="208121" y="149066"/>
                      </a:lnTo>
                      <a:lnTo>
                        <a:pt x="237839" y="149066"/>
                      </a:lnTo>
                      <a:lnTo>
                        <a:pt x="237839" y="208597"/>
                      </a:lnTo>
                      <a:lnTo>
                        <a:pt x="208121" y="208597"/>
                      </a:lnTo>
                      <a:lnTo>
                        <a:pt x="208121" y="238315"/>
                      </a:lnTo>
                      <a:lnTo>
                        <a:pt x="178403" y="238315"/>
                      </a:lnTo>
                      <a:lnTo>
                        <a:pt x="178403" y="268033"/>
                      </a:lnTo>
                      <a:lnTo>
                        <a:pt x="237934" y="268033"/>
                      </a:lnTo>
                      <a:lnTo>
                        <a:pt x="237934" y="238315"/>
                      </a:lnTo>
                      <a:lnTo>
                        <a:pt x="267652" y="238315"/>
                      </a:lnTo>
                      <a:lnTo>
                        <a:pt x="267652" y="268033"/>
                      </a:lnTo>
                      <a:lnTo>
                        <a:pt x="237934" y="268033"/>
                      </a:lnTo>
                      <a:lnTo>
                        <a:pt x="237934" y="297752"/>
                      </a:lnTo>
                      <a:lnTo>
                        <a:pt x="178403" y="297752"/>
                      </a:lnTo>
                      <a:lnTo>
                        <a:pt x="178403" y="357283"/>
                      </a:lnTo>
                      <a:lnTo>
                        <a:pt x="237934" y="357283"/>
                      </a:lnTo>
                      <a:lnTo>
                        <a:pt x="237934" y="387001"/>
                      </a:lnTo>
                      <a:lnTo>
                        <a:pt x="267652" y="387001"/>
                      </a:lnTo>
                      <a:lnTo>
                        <a:pt x="267652" y="416719"/>
                      </a:lnTo>
                      <a:lnTo>
                        <a:pt x="297370" y="416719"/>
                      </a:lnTo>
                      <a:lnTo>
                        <a:pt x="297370" y="44643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6719887" y="4441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6749605" y="4173092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29813"/>
                      </a:moveTo>
                      <a:lnTo>
                        <a:pt x="89345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6779418" y="4292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4" name="Google Shape;1014;p26"/>
              <p:cNvGrpSpPr/>
              <p:nvPr/>
            </p:nvGrpSpPr>
            <p:grpSpPr>
              <a:xfrm>
                <a:off x="6690169" y="4292155"/>
                <a:ext cx="1160717" cy="1101280"/>
                <a:chOff x="6690169" y="4292155"/>
                <a:chExt cx="1160717" cy="1101280"/>
              </a:xfrm>
            </p:grpSpPr>
            <p:sp>
              <p:nvSpPr>
                <p:cNvPr id="1015" name="Google Shape;1015;p26"/>
                <p:cNvSpPr/>
                <p:nvPr/>
              </p:nvSpPr>
              <p:spPr>
                <a:xfrm>
                  <a:off x="6838950" y="5363717"/>
                  <a:ext cx="53578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781" h="29718" extrusionOk="0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6809232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7404544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743426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7463980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7553325" y="52744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7642669" y="5244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7731918" y="5155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7761732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7791450" y="4887467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7791450" y="4560093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77617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7731918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6"/>
                <p:cNvSpPr/>
                <p:nvPr/>
              </p:nvSpPr>
              <p:spPr>
                <a:xfrm>
                  <a:off x="7702105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6"/>
                <p:cNvSpPr/>
                <p:nvPr/>
              </p:nvSpPr>
              <p:spPr>
                <a:xfrm>
                  <a:off x="7642669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7583043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7523607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26"/>
                <p:cNvSpPr/>
                <p:nvPr/>
              </p:nvSpPr>
              <p:spPr>
                <a:xfrm>
                  <a:off x="6958012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6"/>
                <p:cNvSpPr/>
                <p:nvPr/>
              </p:nvSpPr>
              <p:spPr>
                <a:xfrm>
                  <a:off x="6898481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6"/>
                <p:cNvSpPr/>
                <p:nvPr/>
              </p:nvSpPr>
              <p:spPr>
                <a:xfrm>
                  <a:off x="6838950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6"/>
                <p:cNvSpPr/>
                <p:nvPr/>
              </p:nvSpPr>
              <p:spPr>
                <a:xfrm>
                  <a:off x="68092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6"/>
                <p:cNvSpPr/>
                <p:nvPr/>
              </p:nvSpPr>
              <p:spPr>
                <a:xfrm>
                  <a:off x="6779418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6"/>
                <p:cNvSpPr/>
                <p:nvPr/>
              </p:nvSpPr>
              <p:spPr>
                <a:xfrm>
                  <a:off x="7017543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6"/>
                <p:cNvSpPr/>
                <p:nvPr/>
              </p:nvSpPr>
              <p:spPr>
                <a:xfrm>
                  <a:off x="7434262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6"/>
                <p:cNvSpPr/>
                <p:nvPr/>
              </p:nvSpPr>
              <p:spPr>
                <a:xfrm>
                  <a:off x="7077075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6"/>
                <p:cNvSpPr/>
                <p:nvPr/>
              </p:nvSpPr>
              <p:spPr>
                <a:xfrm>
                  <a:off x="7166419" y="4292155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6"/>
                <p:cNvSpPr/>
                <p:nvPr/>
              </p:nvSpPr>
              <p:spPr>
                <a:xfrm>
                  <a:off x="7821168" y="4679155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6"/>
                <p:cNvSpPr/>
                <p:nvPr/>
              </p:nvSpPr>
              <p:spPr>
                <a:xfrm>
                  <a:off x="6749605" y="4649342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6"/>
                <p:cNvSpPr/>
                <p:nvPr/>
              </p:nvSpPr>
              <p:spPr>
                <a:xfrm>
                  <a:off x="7702105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6"/>
                <p:cNvSpPr/>
                <p:nvPr/>
              </p:nvSpPr>
              <p:spPr>
                <a:xfrm>
                  <a:off x="68092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6"/>
                <p:cNvSpPr/>
                <p:nvPr/>
              </p:nvSpPr>
              <p:spPr>
                <a:xfrm>
                  <a:off x="6779418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6"/>
                <p:cNvSpPr/>
                <p:nvPr/>
              </p:nvSpPr>
              <p:spPr>
                <a:xfrm>
                  <a:off x="6719887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6"/>
                <p:cNvSpPr/>
                <p:nvPr/>
              </p:nvSpPr>
              <p:spPr>
                <a:xfrm>
                  <a:off x="6719887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6"/>
                <p:cNvSpPr/>
                <p:nvPr/>
              </p:nvSpPr>
              <p:spPr>
                <a:xfrm>
                  <a:off x="66901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6"/>
                <p:cNvSpPr/>
                <p:nvPr/>
              </p:nvSpPr>
              <p:spPr>
                <a:xfrm>
                  <a:off x="683895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6"/>
                <p:cNvSpPr/>
                <p:nvPr/>
              </p:nvSpPr>
              <p:spPr>
                <a:xfrm>
                  <a:off x="6898481" y="5155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6"/>
                <p:cNvSpPr/>
                <p:nvPr/>
              </p:nvSpPr>
              <p:spPr>
                <a:xfrm>
                  <a:off x="6987730" y="518521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6"/>
                <p:cNvSpPr/>
                <p:nvPr/>
              </p:nvSpPr>
              <p:spPr>
                <a:xfrm>
                  <a:off x="7077075" y="521493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6"/>
                <p:cNvSpPr/>
                <p:nvPr/>
              </p:nvSpPr>
              <p:spPr>
                <a:xfrm>
                  <a:off x="7225855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6"/>
                <p:cNvSpPr/>
                <p:nvPr/>
              </p:nvSpPr>
              <p:spPr>
                <a:xfrm>
                  <a:off x="728548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6"/>
                <p:cNvSpPr/>
                <p:nvPr/>
              </p:nvSpPr>
              <p:spPr>
                <a:xfrm>
                  <a:off x="7315200" y="4976812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6"/>
                <p:cNvSpPr/>
                <p:nvPr/>
              </p:nvSpPr>
              <p:spPr>
                <a:xfrm>
                  <a:off x="683895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6"/>
                <p:cNvSpPr/>
                <p:nvPr/>
              </p:nvSpPr>
              <p:spPr>
                <a:xfrm>
                  <a:off x="6868668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6"/>
                <p:cNvSpPr/>
                <p:nvPr/>
              </p:nvSpPr>
              <p:spPr>
                <a:xfrm>
                  <a:off x="6868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6"/>
                <p:cNvSpPr/>
                <p:nvPr/>
              </p:nvSpPr>
              <p:spPr>
                <a:xfrm>
                  <a:off x="6898481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6"/>
                <p:cNvSpPr/>
                <p:nvPr/>
              </p:nvSpPr>
              <p:spPr>
                <a:xfrm>
                  <a:off x="6898481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6"/>
                <p:cNvSpPr/>
                <p:nvPr/>
              </p:nvSpPr>
              <p:spPr>
                <a:xfrm>
                  <a:off x="695801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6"/>
                <p:cNvSpPr/>
                <p:nvPr/>
              </p:nvSpPr>
              <p:spPr>
                <a:xfrm>
                  <a:off x="7017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6"/>
                <p:cNvSpPr/>
                <p:nvPr/>
              </p:nvSpPr>
              <p:spPr>
                <a:xfrm>
                  <a:off x="707707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6"/>
                <p:cNvSpPr/>
                <p:nvPr/>
              </p:nvSpPr>
              <p:spPr>
                <a:xfrm>
                  <a:off x="7136606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6"/>
                <p:cNvSpPr/>
                <p:nvPr/>
              </p:nvSpPr>
              <p:spPr>
                <a:xfrm>
                  <a:off x="719613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6"/>
                <p:cNvSpPr/>
                <p:nvPr/>
              </p:nvSpPr>
              <p:spPr>
                <a:xfrm>
                  <a:off x="6928294" y="506615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6"/>
                <p:cNvSpPr/>
                <p:nvPr/>
              </p:nvSpPr>
              <p:spPr>
                <a:xfrm>
                  <a:off x="689848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6"/>
                <p:cNvSpPr/>
                <p:nvPr/>
              </p:nvSpPr>
              <p:spPr>
                <a:xfrm>
                  <a:off x="6868668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6"/>
                <p:cNvSpPr/>
                <p:nvPr/>
              </p:nvSpPr>
              <p:spPr>
                <a:xfrm>
                  <a:off x="6928294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6"/>
                <p:cNvSpPr/>
                <p:nvPr/>
              </p:nvSpPr>
              <p:spPr>
                <a:xfrm>
                  <a:off x="6928294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6"/>
                <p:cNvSpPr/>
                <p:nvPr/>
              </p:nvSpPr>
              <p:spPr>
                <a:xfrm>
                  <a:off x="7047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6"/>
                <p:cNvSpPr/>
                <p:nvPr/>
              </p:nvSpPr>
              <p:spPr>
                <a:xfrm>
                  <a:off x="6958012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6"/>
                <p:cNvSpPr/>
                <p:nvPr/>
              </p:nvSpPr>
              <p:spPr>
                <a:xfrm>
                  <a:off x="7017543" y="51255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6"/>
                <p:cNvSpPr/>
                <p:nvPr/>
              </p:nvSpPr>
              <p:spPr>
                <a:xfrm>
                  <a:off x="6987730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6"/>
                <p:cNvSpPr/>
                <p:nvPr/>
              </p:nvSpPr>
              <p:spPr>
                <a:xfrm>
                  <a:off x="695801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6"/>
                <p:cNvSpPr/>
                <p:nvPr/>
              </p:nvSpPr>
              <p:spPr>
                <a:xfrm>
                  <a:off x="7017543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26"/>
                <p:cNvSpPr/>
                <p:nvPr/>
              </p:nvSpPr>
              <p:spPr>
                <a:xfrm>
                  <a:off x="707707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26"/>
                <p:cNvSpPr/>
                <p:nvPr/>
              </p:nvSpPr>
              <p:spPr>
                <a:xfrm>
                  <a:off x="7136606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6"/>
                <p:cNvSpPr/>
                <p:nvPr/>
              </p:nvSpPr>
              <p:spPr>
                <a:xfrm>
                  <a:off x="719613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6"/>
                <p:cNvSpPr/>
                <p:nvPr/>
              </p:nvSpPr>
              <p:spPr>
                <a:xfrm>
                  <a:off x="7077075" y="515540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26"/>
                <p:cNvSpPr/>
                <p:nvPr/>
              </p:nvSpPr>
              <p:spPr>
                <a:xfrm>
                  <a:off x="722585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26"/>
                <p:cNvSpPr/>
                <p:nvPr/>
              </p:nvSpPr>
              <p:spPr>
                <a:xfrm>
                  <a:off x="716641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6"/>
                <p:cNvSpPr/>
                <p:nvPr/>
              </p:nvSpPr>
              <p:spPr>
                <a:xfrm>
                  <a:off x="7106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6"/>
                <p:cNvSpPr/>
                <p:nvPr/>
              </p:nvSpPr>
              <p:spPr>
                <a:xfrm>
                  <a:off x="7255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26"/>
                <p:cNvSpPr/>
                <p:nvPr/>
              </p:nvSpPr>
              <p:spPr>
                <a:xfrm>
                  <a:off x="70175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26"/>
                <p:cNvSpPr/>
                <p:nvPr/>
              </p:nvSpPr>
              <p:spPr>
                <a:xfrm>
                  <a:off x="7017543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6"/>
                <p:cNvSpPr/>
                <p:nvPr/>
              </p:nvSpPr>
              <p:spPr>
                <a:xfrm>
                  <a:off x="7047357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6"/>
                <p:cNvSpPr/>
                <p:nvPr/>
              </p:nvSpPr>
              <p:spPr>
                <a:xfrm>
                  <a:off x="6928294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26"/>
                <p:cNvSpPr/>
                <p:nvPr/>
              </p:nvSpPr>
              <p:spPr>
                <a:xfrm>
                  <a:off x="7106793" y="5066156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26"/>
                <p:cNvSpPr/>
                <p:nvPr/>
              </p:nvSpPr>
              <p:spPr>
                <a:xfrm>
                  <a:off x="7106793" y="5125592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6"/>
                <p:cNvSpPr/>
                <p:nvPr/>
              </p:nvSpPr>
              <p:spPr>
                <a:xfrm>
                  <a:off x="7374731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6"/>
                <p:cNvSpPr/>
                <p:nvPr/>
              </p:nvSpPr>
              <p:spPr>
                <a:xfrm>
                  <a:off x="7404544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6"/>
                <p:cNvSpPr/>
                <p:nvPr/>
              </p:nvSpPr>
              <p:spPr>
                <a:xfrm>
                  <a:off x="7493793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6"/>
                <p:cNvSpPr/>
                <p:nvPr/>
              </p:nvSpPr>
              <p:spPr>
                <a:xfrm>
                  <a:off x="743426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6"/>
                <p:cNvSpPr/>
                <p:nvPr/>
              </p:nvSpPr>
              <p:spPr>
                <a:xfrm>
                  <a:off x="7463980" y="5006530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26"/>
                <p:cNvSpPr/>
                <p:nvPr/>
              </p:nvSpPr>
              <p:spPr>
                <a:xfrm>
                  <a:off x="6809232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26"/>
                <p:cNvSpPr/>
                <p:nvPr/>
              </p:nvSpPr>
              <p:spPr>
                <a:xfrm>
                  <a:off x="677941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6"/>
                <p:cNvSpPr/>
                <p:nvPr/>
              </p:nvSpPr>
              <p:spPr>
                <a:xfrm>
                  <a:off x="6809232" y="4679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6"/>
                <p:cNvSpPr/>
                <p:nvPr/>
              </p:nvSpPr>
              <p:spPr>
                <a:xfrm>
                  <a:off x="683895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26"/>
                <p:cNvSpPr/>
                <p:nvPr/>
              </p:nvSpPr>
              <p:spPr>
                <a:xfrm>
                  <a:off x="6868668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>
                  <a:off x="6898481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6"/>
                <p:cNvSpPr/>
                <p:nvPr/>
              </p:nvSpPr>
              <p:spPr>
                <a:xfrm>
                  <a:off x="6987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6"/>
                <p:cNvSpPr/>
                <p:nvPr/>
              </p:nvSpPr>
              <p:spPr>
                <a:xfrm>
                  <a:off x="6838950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26"/>
                <p:cNvSpPr/>
                <p:nvPr/>
              </p:nvSpPr>
              <p:spPr>
                <a:xfrm>
                  <a:off x="6958012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26"/>
                <p:cNvSpPr/>
                <p:nvPr/>
              </p:nvSpPr>
              <p:spPr>
                <a:xfrm>
                  <a:off x="6987730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26"/>
                <p:cNvSpPr/>
                <p:nvPr/>
              </p:nvSpPr>
              <p:spPr>
                <a:xfrm>
                  <a:off x="7077075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26"/>
                <p:cNvSpPr/>
                <p:nvPr/>
              </p:nvSpPr>
              <p:spPr>
                <a:xfrm>
                  <a:off x="6987730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6"/>
                <p:cNvSpPr/>
                <p:nvPr/>
              </p:nvSpPr>
              <p:spPr>
                <a:xfrm>
                  <a:off x="7017543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26"/>
                <p:cNvSpPr/>
                <p:nvPr/>
              </p:nvSpPr>
              <p:spPr>
                <a:xfrm>
                  <a:off x="704735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26"/>
                <p:cNvSpPr/>
                <p:nvPr/>
              </p:nvSpPr>
              <p:spPr>
                <a:xfrm>
                  <a:off x="722585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7374731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26"/>
                <p:cNvSpPr/>
                <p:nvPr/>
              </p:nvSpPr>
              <p:spPr>
                <a:xfrm>
                  <a:off x="740454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26"/>
                <p:cNvSpPr/>
                <p:nvPr/>
              </p:nvSpPr>
              <p:spPr>
                <a:xfrm>
                  <a:off x="719613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26"/>
                <p:cNvSpPr/>
                <p:nvPr/>
              </p:nvSpPr>
              <p:spPr>
                <a:xfrm>
                  <a:off x="7166419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6"/>
                <p:cNvSpPr/>
                <p:nvPr/>
              </p:nvSpPr>
              <p:spPr>
                <a:xfrm>
                  <a:off x="7196137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6"/>
                <p:cNvSpPr/>
                <p:nvPr/>
              </p:nvSpPr>
              <p:spPr>
                <a:xfrm>
                  <a:off x="7374731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26"/>
                <p:cNvSpPr/>
                <p:nvPr/>
              </p:nvSpPr>
              <p:spPr>
                <a:xfrm>
                  <a:off x="7255668" y="4530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26"/>
                <p:cNvSpPr/>
                <p:nvPr/>
              </p:nvSpPr>
              <p:spPr>
                <a:xfrm>
                  <a:off x="716641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6"/>
                <p:cNvSpPr/>
                <p:nvPr/>
              </p:nvSpPr>
              <p:spPr>
                <a:xfrm>
                  <a:off x="7136606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6"/>
                <p:cNvSpPr/>
                <p:nvPr/>
              </p:nvSpPr>
              <p:spPr>
                <a:xfrm>
                  <a:off x="7434262" y="4589906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26"/>
                <p:cNvSpPr/>
                <p:nvPr/>
              </p:nvSpPr>
              <p:spPr>
                <a:xfrm>
                  <a:off x="7136606" y="479821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26"/>
                <p:cNvSpPr/>
                <p:nvPr/>
              </p:nvSpPr>
              <p:spPr>
                <a:xfrm>
                  <a:off x="7106793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26"/>
                <p:cNvSpPr/>
                <p:nvPr/>
              </p:nvSpPr>
              <p:spPr>
                <a:xfrm>
                  <a:off x="7017543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6"/>
                <p:cNvSpPr/>
                <p:nvPr/>
              </p:nvSpPr>
              <p:spPr>
                <a:xfrm>
                  <a:off x="7047357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6"/>
                <p:cNvSpPr/>
                <p:nvPr/>
              </p:nvSpPr>
              <p:spPr>
                <a:xfrm>
                  <a:off x="7077075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6"/>
                <p:cNvSpPr/>
                <p:nvPr/>
              </p:nvSpPr>
              <p:spPr>
                <a:xfrm>
                  <a:off x="69282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6"/>
                <p:cNvSpPr/>
                <p:nvPr/>
              </p:nvSpPr>
              <p:spPr>
                <a:xfrm>
                  <a:off x="6958012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6"/>
                <p:cNvSpPr/>
                <p:nvPr/>
              </p:nvSpPr>
              <p:spPr>
                <a:xfrm>
                  <a:off x="6987730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6"/>
                <p:cNvSpPr/>
                <p:nvPr/>
              </p:nvSpPr>
              <p:spPr>
                <a:xfrm>
                  <a:off x="7017543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7255668" y="482803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725566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7463980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7523607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7523607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755332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7553325" y="4619624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26"/>
                <p:cNvSpPr/>
                <p:nvPr/>
              </p:nvSpPr>
              <p:spPr>
                <a:xfrm>
                  <a:off x="7553325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55332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583043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26"/>
                <p:cNvSpPr/>
                <p:nvPr/>
              </p:nvSpPr>
              <p:spPr>
                <a:xfrm>
                  <a:off x="7612856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6"/>
                <p:cNvSpPr/>
                <p:nvPr/>
              </p:nvSpPr>
              <p:spPr>
                <a:xfrm>
                  <a:off x="7642669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6"/>
                <p:cNvSpPr/>
                <p:nvPr/>
              </p:nvSpPr>
              <p:spPr>
                <a:xfrm>
                  <a:off x="6720268" y="4322253"/>
                  <a:ext cx="1101375" cy="981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375" h="981932" extrusionOk="0">
                      <a:moveTo>
                        <a:pt x="1071181" y="356902"/>
                      </a:moveTo>
                      <a:lnTo>
                        <a:pt x="1071181" y="237839"/>
                      </a:lnTo>
                      <a:lnTo>
                        <a:pt x="1041463" y="237839"/>
                      </a:lnTo>
                      <a:lnTo>
                        <a:pt x="1041463" y="178308"/>
                      </a:lnTo>
                      <a:lnTo>
                        <a:pt x="1011746" y="178308"/>
                      </a:lnTo>
                      <a:lnTo>
                        <a:pt x="1011746" y="148590"/>
                      </a:lnTo>
                      <a:lnTo>
                        <a:pt x="982028" y="148590"/>
                      </a:lnTo>
                      <a:lnTo>
                        <a:pt x="982028" y="118872"/>
                      </a:lnTo>
                      <a:lnTo>
                        <a:pt x="922496" y="118872"/>
                      </a:lnTo>
                      <a:lnTo>
                        <a:pt x="922496" y="89154"/>
                      </a:lnTo>
                      <a:lnTo>
                        <a:pt x="862965" y="89154"/>
                      </a:lnTo>
                      <a:lnTo>
                        <a:pt x="862965" y="59436"/>
                      </a:lnTo>
                      <a:lnTo>
                        <a:pt x="803434" y="59436"/>
                      </a:lnTo>
                      <a:lnTo>
                        <a:pt x="803434" y="29718"/>
                      </a:lnTo>
                      <a:lnTo>
                        <a:pt x="714089" y="29718"/>
                      </a:lnTo>
                      <a:lnTo>
                        <a:pt x="714089" y="0"/>
                      </a:lnTo>
                      <a:lnTo>
                        <a:pt x="446246" y="0"/>
                      </a:lnTo>
                      <a:lnTo>
                        <a:pt x="446246" y="29718"/>
                      </a:lnTo>
                      <a:lnTo>
                        <a:pt x="356902" y="29718"/>
                      </a:lnTo>
                      <a:lnTo>
                        <a:pt x="356902" y="59436"/>
                      </a:lnTo>
                      <a:lnTo>
                        <a:pt x="297371" y="59436"/>
                      </a:lnTo>
                      <a:lnTo>
                        <a:pt x="297371" y="89154"/>
                      </a:lnTo>
                      <a:lnTo>
                        <a:pt x="237839" y="89154"/>
                      </a:lnTo>
                      <a:lnTo>
                        <a:pt x="237839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37839"/>
                      </a:lnTo>
                      <a:lnTo>
                        <a:pt x="89154" y="237839"/>
                      </a:lnTo>
                      <a:lnTo>
                        <a:pt x="89154" y="327184"/>
                      </a:lnTo>
                      <a:lnTo>
                        <a:pt x="59436" y="327184"/>
                      </a:lnTo>
                      <a:lnTo>
                        <a:pt x="59436" y="535591"/>
                      </a:lnTo>
                      <a:lnTo>
                        <a:pt x="29718" y="535591"/>
                      </a:lnTo>
                      <a:lnTo>
                        <a:pt x="29718" y="595122"/>
                      </a:lnTo>
                      <a:lnTo>
                        <a:pt x="0" y="595122"/>
                      </a:lnTo>
                      <a:lnTo>
                        <a:pt x="0" y="654653"/>
                      </a:lnTo>
                      <a:lnTo>
                        <a:pt x="59531" y="654653"/>
                      </a:lnTo>
                      <a:lnTo>
                        <a:pt x="59531" y="684371"/>
                      </a:lnTo>
                      <a:lnTo>
                        <a:pt x="89249" y="684371"/>
                      </a:lnTo>
                      <a:lnTo>
                        <a:pt x="89249" y="714089"/>
                      </a:lnTo>
                      <a:lnTo>
                        <a:pt x="118967" y="714089"/>
                      </a:lnTo>
                      <a:lnTo>
                        <a:pt x="118967" y="743807"/>
                      </a:lnTo>
                      <a:lnTo>
                        <a:pt x="148685" y="743807"/>
                      </a:lnTo>
                      <a:lnTo>
                        <a:pt x="148685" y="714089"/>
                      </a:lnTo>
                      <a:lnTo>
                        <a:pt x="208216" y="714089"/>
                      </a:lnTo>
                      <a:lnTo>
                        <a:pt x="208216" y="684371"/>
                      </a:lnTo>
                      <a:lnTo>
                        <a:pt x="297561" y="684371"/>
                      </a:lnTo>
                      <a:lnTo>
                        <a:pt x="297561" y="714089"/>
                      </a:lnTo>
                      <a:lnTo>
                        <a:pt x="386905" y="714089"/>
                      </a:lnTo>
                      <a:lnTo>
                        <a:pt x="386905" y="743807"/>
                      </a:lnTo>
                      <a:lnTo>
                        <a:pt x="565499" y="743807"/>
                      </a:lnTo>
                      <a:lnTo>
                        <a:pt x="565499" y="773525"/>
                      </a:lnTo>
                      <a:lnTo>
                        <a:pt x="595217" y="773525"/>
                      </a:lnTo>
                      <a:lnTo>
                        <a:pt x="595217" y="654463"/>
                      </a:lnTo>
                      <a:lnTo>
                        <a:pt x="535686" y="654463"/>
                      </a:lnTo>
                      <a:lnTo>
                        <a:pt x="535686" y="624745"/>
                      </a:lnTo>
                      <a:lnTo>
                        <a:pt x="625030" y="624745"/>
                      </a:lnTo>
                      <a:lnTo>
                        <a:pt x="625030" y="595027"/>
                      </a:lnTo>
                      <a:lnTo>
                        <a:pt x="744093" y="595027"/>
                      </a:lnTo>
                      <a:lnTo>
                        <a:pt x="744093" y="624745"/>
                      </a:lnTo>
                      <a:lnTo>
                        <a:pt x="833438" y="624745"/>
                      </a:lnTo>
                      <a:lnTo>
                        <a:pt x="833438" y="654463"/>
                      </a:lnTo>
                      <a:lnTo>
                        <a:pt x="892969" y="654463"/>
                      </a:lnTo>
                      <a:lnTo>
                        <a:pt x="892969" y="684181"/>
                      </a:lnTo>
                      <a:lnTo>
                        <a:pt x="982313" y="684181"/>
                      </a:lnTo>
                      <a:lnTo>
                        <a:pt x="982313" y="713899"/>
                      </a:lnTo>
                      <a:lnTo>
                        <a:pt x="892969" y="713899"/>
                      </a:lnTo>
                      <a:lnTo>
                        <a:pt x="892969" y="684181"/>
                      </a:lnTo>
                      <a:lnTo>
                        <a:pt x="833438" y="684181"/>
                      </a:lnTo>
                      <a:lnTo>
                        <a:pt x="833438" y="654463"/>
                      </a:lnTo>
                      <a:lnTo>
                        <a:pt x="803720" y="654463"/>
                      </a:lnTo>
                      <a:lnTo>
                        <a:pt x="803720" y="684181"/>
                      </a:lnTo>
                      <a:lnTo>
                        <a:pt x="774001" y="684181"/>
                      </a:lnTo>
                      <a:lnTo>
                        <a:pt x="774001" y="773525"/>
                      </a:lnTo>
                      <a:lnTo>
                        <a:pt x="744283" y="773525"/>
                      </a:lnTo>
                      <a:lnTo>
                        <a:pt x="744283" y="862870"/>
                      </a:lnTo>
                      <a:lnTo>
                        <a:pt x="714565" y="862870"/>
                      </a:lnTo>
                      <a:lnTo>
                        <a:pt x="714565" y="922401"/>
                      </a:lnTo>
                      <a:lnTo>
                        <a:pt x="684847" y="922401"/>
                      </a:lnTo>
                      <a:lnTo>
                        <a:pt x="684847" y="981932"/>
                      </a:lnTo>
                      <a:lnTo>
                        <a:pt x="714565" y="981932"/>
                      </a:lnTo>
                      <a:lnTo>
                        <a:pt x="714565" y="952214"/>
                      </a:lnTo>
                      <a:lnTo>
                        <a:pt x="744283" y="952214"/>
                      </a:lnTo>
                      <a:lnTo>
                        <a:pt x="744283" y="981932"/>
                      </a:lnTo>
                      <a:lnTo>
                        <a:pt x="833628" y="981932"/>
                      </a:lnTo>
                      <a:lnTo>
                        <a:pt x="833628" y="952214"/>
                      </a:lnTo>
                      <a:lnTo>
                        <a:pt x="922972" y="952214"/>
                      </a:lnTo>
                      <a:lnTo>
                        <a:pt x="922972" y="922496"/>
                      </a:lnTo>
                      <a:lnTo>
                        <a:pt x="982504" y="922496"/>
                      </a:lnTo>
                      <a:lnTo>
                        <a:pt x="982504" y="892778"/>
                      </a:lnTo>
                      <a:lnTo>
                        <a:pt x="1012222" y="892778"/>
                      </a:lnTo>
                      <a:lnTo>
                        <a:pt x="1012222" y="833247"/>
                      </a:lnTo>
                      <a:lnTo>
                        <a:pt x="1041940" y="833247"/>
                      </a:lnTo>
                      <a:lnTo>
                        <a:pt x="1041940" y="743903"/>
                      </a:lnTo>
                      <a:lnTo>
                        <a:pt x="1071658" y="743903"/>
                      </a:lnTo>
                      <a:lnTo>
                        <a:pt x="1071658" y="565309"/>
                      </a:lnTo>
                      <a:lnTo>
                        <a:pt x="1101376" y="565309"/>
                      </a:lnTo>
                      <a:lnTo>
                        <a:pt x="1101376" y="356902"/>
                      </a:lnTo>
                      <a:lnTo>
                        <a:pt x="1071658" y="356902"/>
                      </a:lnTo>
                      <a:close/>
                      <a:moveTo>
                        <a:pt x="446151" y="565309"/>
                      </a:moveTo>
                      <a:lnTo>
                        <a:pt x="416433" y="565309"/>
                      </a:lnTo>
                      <a:lnTo>
                        <a:pt x="416433" y="595027"/>
                      </a:lnTo>
                      <a:lnTo>
                        <a:pt x="356902" y="595027"/>
                      </a:lnTo>
                      <a:lnTo>
                        <a:pt x="356902" y="624745"/>
                      </a:lnTo>
                      <a:lnTo>
                        <a:pt x="267557" y="624745"/>
                      </a:lnTo>
                      <a:lnTo>
                        <a:pt x="267557" y="595027"/>
                      </a:lnTo>
                      <a:lnTo>
                        <a:pt x="237839" y="595027"/>
                      </a:lnTo>
                      <a:lnTo>
                        <a:pt x="237839" y="535496"/>
                      </a:lnTo>
                      <a:lnTo>
                        <a:pt x="267557" y="535496"/>
                      </a:lnTo>
                      <a:lnTo>
                        <a:pt x="267557" y="475964"/>
                      </a:lnTo>
                      <a:lnTo>
                        <a:pt x="237839" y="475964"/>
                      </a:lnTo>
                      <a:lnTo>
                        <a:pt x="237839" y="505682"/>
                      </a:lnTo>
                      <a:lnTo>
                        <a:pt x="208121" y="505682"/>
                      </a:lnTo>
                      <a:lnTo>
                        <a:pt x="208121" y="535400"/>
                      </a:lnTo>
                      <a:lnTo>
                        <a:pt x="118777" y="535400"/>
                      </a:lnTo>
                      <a:lnTo>
                        <a:pt x="118777" y="505682"/>
                      </a:lnTo>
                      <a:lnTo>
                        <a:pt x="89059" y="505682"/>
                      </a:lnTo>
                      <a:lnTo>
                        <a:pt x="89059" y="356902"/>
                      </a:lnTo>
                      <a:lnTo>
                        <a:pt x="118777" y="356902"/>
                      </a:lnTo>
                      <a:lnTo>
                        <a:pt x="118777" y="297371"/>
                      </a:lnTo>
                      <a:lnTo>
                        <a:pt x="148495" y="297371"/>
                      </a:lnTo>
                      <a:lnTo>
                        <a:pt x="148495" y="267653"/>
                      </a:lnTo>
                      <a:lnTo>
                        <a:pt x="178213" y="267653"/>
                      </a:lnTo>
                      <a:lnTo>
                        <a:pt x="178213" y="237935"/>
                      </a:lnTo>
                      <a:lnTo>
                        <a:pt x="267557" y="237935"/>
                      </a:lnTo>
                      <a:lnTo>
                        <a:pt x="267557" y="267653"/>
                      </a:lnTo>
                      <a:lnTo>
                        <a:pt x="297275" y="267653"/>
                      </a:lnTo>
                      <a:lnTo>
                        <a:pt x="297275" y="297371"/>
                      </a:lnTo>
                      <a:lnTo>
                        <a:pt x="326993" y="297371"/>
                      </a:lnTo>
                      <a:lnTo>
                        <a:pt x="326993" y="356902"/>
                      </a:lnTo>
                      <a:lnTo>
                        <a:pt x="297275" y="356902"/>
                      </a:lnTo>
                      <a:lnTo>
                        <a:pt x="297275" y="416433"/>
                      </a:lnTo>
                      <a:lnTo>
                        <a:pt x="267557" y="416433"/>
                      </a:lnTo>
                      <a:lnTo>
                        <a:pt x="267557" y="475964"/>
                      </a:lnTo>
                      <a:lnTo>
                        <a:pt x="297275" y="475964"/>
                      </a:lnTo>
                      <a:lnTo>
                        <a:pt x="297275" y="446246"/>
                      </a:lnTo>
                      <a:lnTo>
                        <a:pt x="326993" y="446246"/>
                      </a:lnTo>
                      <a:lnTo>
                        <a:pt x="326993" y="416528"/>
                      </a:lnTo>
                      <a:lnTo>
                        <a:pt x="356711" y="416528"/>
                      </a:lnTo>
                      <a:lnTo>
                        <a:pt x="356711" y="386810"/>
                      </a:lnTo>
                      <a:lnTo>
                        <a:pt x="386429" y="386810"/>
                      </a:lnTo>
                      <a:lnTo>
                        <a:pt x="386429" y="416528"/>
                      </a:lnTo>
                      <a:lnTo>
                        <a:pt x="416147" y="416528"/>
                      </a:lnTo>
                      <a:lnTo>
                        <a:pt x="416147" y="476060"/>
                      </a:lnTo>
                      <a:lnTo>
                        <a:pt x="445865" y="476060"/>
                      </a:lnTo>
                      <a:lnTo>
                        <a:pt x="445865" y="565404"/>
                      </a:lnTo>
                      <a:close/>
                      <a:moveTo>
                        <a:pt x="743807" y="446246"/>
                      </a:moveTo>
                      <a:lnTo>
                        <a:pt x="714089" y="446246"/>
                      </a:lnTo>
                      <a:lnTo>
                        <a:pt x="714089" y="475964"/>
                      </a:lnTo>
                      <a:lnTo>
                        <a:pt x="684371" y="475964"/>
                      </a:lnTo>
                      <a:lnTo>
                        <a:pt x="684371" y="505682"/>
                      </a:lnTo>
                      <a:lnTo>
                        <a:pt x="654653" y="505682"/>
                      </a:lnTo>
                      <a:lnTo>
                        <a:pt x="654653" y="535400"/>
                      </a:lnTo>
                      <a:lnTo>
                        <a:pt x="535591" y="535400"/>
                      </a:lnTo>
                      <a:lnTo>
                        <a:pt x="535591" y="505682"/>
                      </a:lnTo>
                      <a:lnTo>
                        <a:pt x="505873" y="505682"/>
                      </a:lnTo>
                      <a:lnTo>
                        <a:pt x="505873" y="475964"/>
                      </a:lnTo>
                      <a:lnTo>
                        <a:pt x="476155" y="475964"/>
                      </a:lnTo>
                      <a:lnTo>
                        <a:pt x="476155" y="446246"/>
                      </a:lnTo>
                      <a:lnTo>
                        <a:pt x="446437" y="446246"/>
                      </a:lnTo>
                      <a:lnTo>
                        <a:pt x="446437" y="356902"/>
                      </a:lnTo>
                      <a:lnTo>
                        <a:pt x="416719" y="356902"/>
                      </a:lnTo>
                      <a:lnTo>
                        <a:pt x="416719" y="297371"/>
                      </a:lnTo>
                      <a:lnTo>
                        <a:pt x="446437" y="297371"/>
                      </a:lnTo>
                      <a:lnTo>
                        <a:pt x="446437" y="267653"/>
                      </a:lnTo>
                      <a:lnTo>
                        <a:pt x="476155" y="267653"/>
                      </a:lnTo>
                      <a:lnTo>
                        <a:pt x="476155" y="237935"/>
                      </a:lnTo>
                      <a:lnTo>
                        <a:pt x="535686" y="237935"/>
                      </a:lnTo>
                      <a:lnTo>
                        <a:pt x="535686" y="208217"/>
                      </a:lnTo>
                      <a:lnTo>
                        <a:pt x="654748" y="208217"/>
                      </a:lnTo>
                      <a:lnTo>
                        <a:pt x="654748" y="237935"/>
                      </a:lnTo>
                      <a:lnTo>
                        <a:pt x="714280" y="237935"/>
                      </a:lnTo>
                      <a:lnTo>
                        <a:pt x="714280" y="267653"/>
                      </a:lnTo>
                      <a:lnTo>
                        <a:pt x="743998" y="267653"/>
                      </a:lnTo>
                      <a:lnTo>
                        <a:pt x="743998" y="446246"/>
                      </a:lnTo>
                      <a:close/>
                      <a:moveTo>
                        <a:pt x="1011650" y="624840"/>
                      </a:moveTo>
                      <a:lnTo>
                        <a:pt x="922306" y="624840"/>
                      </a:lnTo>
                      <a:lnTo>
                        <a:pt x="922306" y="595122"/>
                      </a:lnTo>
                      <a:lnTo>
                        <a:pt x="862774" y="595122"/>
                      </a:lnTo>
                      <a:lnTo>
                        <a:pt x="862774" y="565404"/>
                      </a:lnTo>
                      <a:lnTo>
                        <a:pt x="833056" y="565404"/>
                      </a:lnTo>
                      <a:lnTo>
                        <a:pt x="833056" y="535686"/>
                      </a:lnTo>
                      <a:lnTo>
                        <a:pt x="803338" y="535686"/>
                      </a:lnTo>
                      <a:lnTo>
                        <a:pt x="803338" y="476155"/>
                      </a:lnTo>
                      <a:lnTo>
                        <a:pt x="833056" y="476155"/>
                      </a:lnTo>
                      <a:lnTo>
                        <a:pt x="833056" y="297561"/>
                      </a:lnTo>
                      <a:lnTo>
                        <a:pt x="803338" y="297561"/>
                      </a:lnTo>
                      <a:lnTo>
                        <a:pt x="803338" y="238030"/>
                      </a:lnTo>
                      <a:lnTo>
                        <a:pt x="833056" y="238030"/>
                      </a:lnTo>
                      <a:lnTo>
                        <a:pt x="833056" y="208312"/>
                      </a:lnTo>
                      <a:lnTo>
                        <a:pt x="862774" y="208312"/>
                      </a:lnTo>
                      <a:lnTo>
                        <a:pt x="862774" y="238030"/>
                      </a:lnTo>
                      <a:lnTo>
                        <a:pt x="833056" y="238030"/>
                      </a:lnTo>
                      <a:lnTo>
                        <a:pt x="833056" y="297561"/>
                      </a:lnTo>
                      <a:lnTo>
                        <a:pt x="862774" y="297561"/>
                      </a:lnTo>
                      <a:lnTo>
                        <a:pt x="862774" y="476155"/>
                      </a:lnTo>
                      <a:lnTo>
                        <a:pt x="833056" y="476155"/>
                      </a:lnTo>
                      <a:lnTo>
                        <a:pt x="833056" y="535686"/>
                      </a:lnTo>
                      <a:lnTo>
                        <a:pt x="862774" y="535686"/>
                      </a:lnTo>
                      <a:lnTo>
                        <a:pt x="862774" y="565404"/>
                      </a:lnTo>
                      <a:lnTo>
                        <a:pt x="922306" y="565404"/>
                      </a:lnTo>
                      <a:lnTo>
                        <a:pt x="922306" y="595122"/>
                      </a:lnTo>
                      <a:lnTo>
                        <a:pt x="1011650" y="595122"/>
                      </a:lnTo>
                      <a:lnTo>
                        <a:pt x="1011650" y="6248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26"/>
                <p:cNvSpPr/>
                <p:nvPr/>
              </p:nvSpPr>
              <p:spPr>
                <a:xfrm>
                  <a:off x="7047357" y="4798218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698773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6838950" y="4589906"/>
                  <a:ext cx="178593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38125" extrusionOk="0">
                      <a:moveTo>
                        <a:pt x="178594" y="29718"/>
                      </a:moveTo>
                      <a:lnTo>
                        <a:pt x="178594" y="89249"/>
                      </a:lnTo>
                      <a:lnTo>
                        <a:pt x="148780" y="89249"/>
                      </a:lnTo>
                      <a:lnTo>
                        <a:pt x="148780" y="148780"/>
                      </a:lnTo>
                      <a:lnTo>
                        <a:pt x="119063" y="148780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238125"/>
                      </a:lnTo>
                      <a:lnTo>
                        <a:pt x="0" y="238125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178594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6"/>
                <p:cNvSpPr/>
                <p:nvPr/>
              </p:nvSpPr>
              <p:spPr>
                <a:xfrm>
                  <a:off x="7017543" y="4738687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345"/>
                      </a:lnTo>
                      <a:lnTo>
                        <a:pt x="29813" y="89345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813" y="59531"/>
                      </a:lnTo>
                      <a:lnTo>
                        <a:pt x="29813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6"/>
                <p:cNvSpPr/>
                <p:nvPr/>
              </p:nvSpPr>
              <p:spPr>
                <a:xfrm>
                  <a:off x="7166419" y="4560093"/>
                  <a:ext cx="267842" cy="26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67938" extrusionOk="0">
                      <a:moveTo>
                        <a:pt x="267843" y="29813"/>
                      </a:moveTo>
                      <a:lnTo>
                        <a:pt x="267843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312" y="238125"/>
                      </a:lnTo>
                      <a:lnTo>
                        <a:pt x="208312" y="267938"/>
                      </a:lnTo>
                      <a:lnTo>
                        <a:pt x="89249" y="267938"/>
                      </a:lnTo>
                      <a:lnTo>
                        <a:pt x="89249" y="238125"/>
                      </a:lnTo>
                      <a:lnTo>
                        <a:pt x="59436" y="238125"/>
                      </a:lnTo>
                      <a:lnTo>
                        <a:pt x="59436" y="208312"/>
                      </a:lnTo>
                      <a:lnTo>
                        <a:pt x="29718" y="208312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208312" y="0"/>
                      </a:lnTo>
                      <a:lnTo>
                        <a:pt x="208312" y="29813"/>
                      </a:lnTo>
                      <a:lnTo>
                        <a:pt x="267843" y="2981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26"/>
                <p:cNvSpPr/>
                <p:nvPr/>
              </p:nvSpPr>
              <p:spPr>
                <a:xfrm>
                  <a:off x="6809232" y="4947094"/>
                  <a:ext cx="684561" cy="41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561" h="416623" extrusionOk="0">
                      <a:moveTo>
                        <a:pt x="684562" y="29718"/>
                      </a:moveTo>
                      <a:lnTo>
                        <a:pt x="684562" y="59436"/>
                      </a:lnTo>
                      <a:lnTo>
                        <a:pt x="654748" y="59436"/>
                      </a:lnTo>
                      <a:lnTo>
                        <a:pt x="654748" y="148780"/>
                      </a:lnTo>
                      <a:lnTo>
                        <a:pt x="625030" y="148780"/>
                      </a:lnTo>
                      <a:lnTo>
                        <a:pt x="625030" y="238125"/>
                      </a:lnTo>
                      <a:lnTo>
                        <a:pt x="595313" y="238125"/>
                      </a:lnTo>
                      <a:lnTo>
                        <a:pt x="595313" y="297561"/>
                      </a:lnTo>
                      <a:lnTo>
                        <a:pt x="565499" y="297561"/>
                      </a:lnTo>
                      <a:lnTo>
                        <a:pt x="565499" y="357188"/>
                      </a:lnTo>
                      <a:lnTo>
                        <a:pt x="595313" y="357188"/>
                      </a:lnTo>
                      <a:lnTo>
                        <a:pt x="595313" y="386905"/>
                      </a:lnTo>
                      <a:lnTo>
                        <a:pt x="565499" y="386905"/>
                      </a:lnTo>
                      <a:lnTo>
                        <a:pt x="565499" y="416623"/>
                      </a:lnTo>
                      <a:lnTo>
                        <a:pt x="29718" y="416623"/>
                      </a:lnTo>
                      <a:lnTo>
                        <a:pt x="29718" y="386905"/>
                      </a:lnTo>
                      <a:lnTo>
                        <a:pt x="0" y="386905"/>
                      </a:lnTo>
                      <a:lnTo>
                        <a:pt x="0" y="327374"/>
                      </a:lnTo>
                      <a:lnTo>
                        <a:pt x="29718" y="327374"/>
                      </a:lnTo>
                      <a:lnTo>
                        <a:pt x="29718" y="267843"/>
                      </a:lnTo>
                      <a:lnTo>
                        <a:pt x="59436" y="267843"/>
                      </a:lnTo>
                      <a:lnTo>
                        <a:pt x="59436" y="238125"/>
                      </a:lnTo>
                      <a:lnTo>
                        <a:pt x="178498" y="238125"/>
                      </a:lnTo>
                      <a:lnTo>
                        <a:pt x="178498" y="267843"/>
                      </a:lnTo>
                      <a:lnTo>
                        <a:pt x="267843" y="267843"/>
                      </a:lnTo>
                      <a:lnTo>
                        <a:pt x="267843" y="297561"/>
                      </a:lnTo>
                      <a:lnTo>
                        <a:pt x="416623" y="297561"/>
                      </a:lnTo>
                      <a:lnTo>
                        <a:pt x="416623" y="267843"/>
                      </a:lnTo>
                      <a:lnTo>
                        <a:pt x="476250" y="267843"/>
                      </a:lnTo>
                      <a:lnTo>
                        <a:pt x="476250" y="238125"/>
                      </a:lnTo>
                      <a:lnTo>
                        <a:pt x="505968" y="238125"/>
                      </a:lnTo>
                      <a:lnTo>
                        <a:pt x="505968" y="148780"/>
                      </a:lnTo>
                      <a:lnTo>
                        <a:pt x="535686" y="148780"/>
                      </a:lnTo>
                      <a:lnTo>
                        <a:pt x="535686" y="0"/>
                      </a:lnTo>
                      <a:lnTo>
                        <a:pt x="654748" y="0"/>
                      </a:lnTo>
                      <a:lnTo>
                        <a:pt x="654748" y="29718"/>
                      </a:lnTo>
                      <a:lnTo>
                        <a:pt x="684562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26"/>
                <p:cNvSpPr/>
                <p:nvPr/>
              </p:nvSpPr>
              <p:spPr>
                <a:xfrm>
                  <a:off x="7344918" y="4917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255668" y="479821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4491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26"/>
                <p:cNvSpPr/>
                <p:nvPr/>
              </p:nvSpPr>
              <p:spPr>
                <a:xfrm>
                  <a:off x="72556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26"/>
                <p:cNvSpPr/>
                <p:nvPr/>
              </p:nvSpPr>
              <p:spPr>
                <a:xfrm>
                  <a:off x="731520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6"/>
                <p:cNvSpPr/>
                <p:nvPr/>
              </p:nvSpPr>
              <p:spPr>
                <a:xfrm>
                  <a:off x="719613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6"/>
                <p:cNvSpPr/>
                <p:nvPr/>
              </p:nvSpPr>
              <p:spPr>
                <a:xfrm>
                  <a:off x="7374731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6"/>
                <p:cNvSpPr/>
                <p:nvPr/>
              </p:nvSpPr>
              <p:spPr>
                <a:xfrm>
                  <a:off x="7404544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6"/>
                <p:cNvSpPr/>
                <p:nvPr/>
              </p:nvSpPr>
              <p:spPr>
                <a:xfrm>
                  <a:off x="7344918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6"/>
                <p:cNvSpPr/>
                <p:nvPr/>
              </p:nvSpPr>
              <p:spPr>
                <a:xfrm>
                  <a:off x="7285482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6"/>
                <p:cNvSpPr/>
                <p:nvPr/>
              </p:nvSpPr>
              <p:spPr>
                <a:xfrm>
                  <a:off x="737473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6"/>
                <p:cNvSpPr/>
                <p:nvPr/>
              </p:nvSpPr>
              <p:spPr>
                <a:xfrm>
                  <a:off x="7374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404544" y="458990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28548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26"/>
                <p:cNvSpPr/>
                <p:nvPr/>
              </p:nvSpPr>
              <p:spPr>
                <a:xfrm>
                  <a:off x="7225855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26"/>
                <p:cNvSpPr/>
                <p:nvPr/>
              </p:nvSpPr>
              <p:spPr>
                <a:xfrm>
                  <a:off x="722585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6"/>
                <p:cNvSpPr/>
                <p:nvPr/>
              </p:nvSpPr>
              <p:spPr>
                <a:xfrm>
                  <a:off x="68686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6"/>
                <p:cNvSpPr/>
                <p:nvPr/>
              </p:nvSpPr>
              <p:spPr>
                <a:xfrm>
                  <a:off x="6898481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26"/>
                <p:cNvSpPr/>
                <p:nvPr/>
              </p:nvSpPr>
              <p:spPr>
                <a:xfrm>
                  <a:off x="69282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26"/>
                <p:cNvSpPr/>
                <p:nvPr/>
              </p:nvSpPr>
              <p:spPr>
                <a:xfrm>
                  <a:off x="6958012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6"/>
                <p:cNvSpPr/>
                <p:nvPr/>
              </p:nvSpPr>
              <p:spPr>
                <a:xfrm>
                  <a:off x="698773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6"/>
                <p:cNvSpPr/>
                <p:nvPr/>
              </p:nvSpPr>
              <p:spPr>
                <a:xfrm>
                  <a:off x="6928294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6"/>
                <p:cNvSpPr/>
                <p:nvPr/>
              </p:nvSpPr>
              <p:spPr>
                <a:xfrm>
                  <a:off x="6898481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26"/>
                <p:cNvSpPr/>
                <p:nvPr/>
              </p:nvSpPr>
              <p:spPr>
                <a:xfrm>
                  <a:off x="6868668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26"/>
                <p:cNvSpPr/>
                <p:nvPr/>
              </p:nvSpPr>
              <p:spPr>
                <a:xfrm>
                  <a:off x="68389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686866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6868668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692829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26"/>
                <p:cNvSpPr/>
                <p:nvPr/>
              </p:nvSpPr>
              <p:spPr>
                <a:xfrm>
                  <a:off x="698773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26"/>
                <p:cNvSpPr/>
                <p:nvPr/>
              </p:nvSpPr>
              <p:spPr>
                <a:xfrm>
                  <a:off x="704735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707707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26"/>
                <p:cNvSpPr/>
                <p:nvPr/>
              </p:nvSpPr>
              <p:spPr>
                <a:xfrm>
                  <a:off x="710679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26"/>
                <p:cNvSpPr/>
                <p:nvPr/>
              </p:nvSpPr>
              <p:spPr>
                <a:xfrm>
                  <a:off x="7166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>
                  <a:off x="722585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26"/>
                <p:cNvSpPr/>
                <p:nvPr/>
              </p:nvSpPr>
              <p:spPr>
                <a:xfrm>
                  <a:off x="7255668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26"/>
                <p:cNvSpPr/>
                <p:nvPr/>
              </p:nvSpPr>
              <p:spPr>
                <a:xfrm>
                  <a:off x="6868668" y="5333999"/>
                  <a:ext cx="50596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968" h="29718" extrusionOk="0">
                      <a:moveTo>
                        <a:pt x="0" y="0"/>
                      </a:moveTo>
                      <a:lnTo>
                        <a:pt x="505968" y="0"/>
                      </a:lnTo>
                      <a:lnTo>
                        <a:pt x="50596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26"/>
                <p:cNvSpPr/>
                <p:nvPr/>
              </p:nvSpPr>
              <p:spPr>
                <a:xfrm>
                  <a:off x="7285482" y="530428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26"/>
                <p:cNvSpPr/>
                <p:nvPr/>
              </p:nvSpPr>
              <p:spPr>
                <a:xfrm>
                  <a:off x="7136606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26"/>
                <p:cNvSpPr/>
                <p:nvPr/>
              </p:nvSpPr>
              <p:spPr>
                <a:xfrm>
                  <a:off x="7077075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26"/>
                <p:cNvSpPr/>
                <p:nvPr/>
              </p:nvSpPr>
              <p:spPr>
                <a:xfrm>
                  <a:off x="7017543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6"/>
                <p:cNvSpPr/>
                <p:nvPr/>
              </p:nvSpPr>
              <p:spPr>
                <a:xfrm>
                  <a:off x="6958012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>
                  <a:off x="698773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704735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7106793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6"/>
                <p:cNvSpPr/>
                <p:nvPr/>
              </p:nvSpPr>
              <p:spPr>
                <a:xfrm>
                  <a:off x="7166419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6"/>
                <p:cNvSpPr/>
                <p:nvPr/>
              </p:nvSpPr>
              <p:spPr>
                <a:xfrm>
                  <a:off x="7225855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7255668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26"/>
                <p:cNvSpPr/>
                <p:nvPr/>
              </p:nvSpPr>
              <p:spPr>
                <a:xfrm>
                  <a:off x="728548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6"/>
                <p:cNvSpPr/>
                <p:nvPr/>
              </p:nvSpPr>
              <p:spPr>
                <a:xfrm>
                  <a:off x="7344918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6"/>
                <p:cNvSpPr/>
                <p:nvPr/>
              </p:nvSpPr>
              <p:spPr>
                <a:xfrm>
                  <a:off x="7255668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6"/>
                <p:cNvSpPr/>
                <p:nvPr/>
              </p:nvSpPr>
              <p:spPr>
                <a:xfrm>
                  <a:off x="7285482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26"/>
                <p:cNvSpPr/>
                <p:nvPr/>
              </p:nvSpPr>
              <p:spPr>
                <a:xfrm>
                  <a:off x="737473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6"/>
                <p:cNvSpPr/>
                <p:nvPr/>
              </p:nvSpPr>
              <p:spPr>
                <a:xfrm>
                  <a:off x="743426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6"/>
                <p:cNvSpPr/>
                <p:nvPr/>
              </p:nvSpPr>
              <p:spPr>
                <a:xfrm>
                  <a:off x="7344918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6"/>
                <p:cNvSpPr/>
                <p:nvPr/>
              </p:nvSpPr>
              <p:spPr>
                <a:xfrm>
                  <a:off x="73449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6"/>
                <p:cNvSpPr/>
                <p:nvPr/>
              </p:nvSpPr>
              <p:spPr>
                <a:xfrm>
                  <a:off x="7404544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26"/>
                <p:cNvSpPr/>
                <p:nvPr/>
              </p:nvSpPr>
              <p:spPr>
                <a:xfrm>
                  <a:off x="7374731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26"/>
                <p:cNvSpPr/>
                <p:nvPr/>
              </p:nvSpPr>
              <p:spPr>
                <a:xfrm>
                  <a:off x="6898481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6"/>
                <p:cNvSpPr/>
                <p:nvPr/>
              </p:nvSpPr>
              <p:spPr>
                <a:xfrm>
                  <a:off x="7106793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6"/>
                <p:cNvSpPr/>
                <p:nvPr/>
              </p:nvSpPr>
              <p:spPr>
                <a:xfrm>
                  <a:off x="7077075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26"/>
                <p:cNvSpPr/>
                <p:nvPr/>
              </p:nvSpPr>
              <p:spPr>
                <a:xfrm>
                  <a:off x="707707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26"/>
                <p:cNvSpPr/>
                <p:nvPr/>
              </p:nvSpPr>
              <p:spPr>
                <a:xfrm>
                  <a:off x="704735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6"/>
                <p:cNvSpPr/>
                <p:nvPr/>
              </p:nvSpPr>
              <p:spPr>
                <a:xfrm>
                  <a:off x="7106793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6"/>
                <p:cNvSpPr/>
                <p:nvPr/>
              </p:nvSpPr>
              <p:spPr>
                <a:xfrm>
                  <a:off x="683895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26"/>
                <p:cNvSpPr/>
                <p:nvPr/>
              </p:nvSpPr>
              <p:spPr>
                <a:xfrm>
                  <a:off x="683895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26"/>
                <p:cNvSpPr/>
                <p:nvPr/>
              </p:nvSpPr>
              <p:spPr>
                <a:xfrm>
                  <a:off x="680923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26"/>
                <p:cNvSpPr/>
                <p:nvPr/>
              </p:nvSpPr>
              <p:spPr>
                <a:xfrm>
                  <a:off x="683895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26"/>
                <p:cNvSpPr/>
                <p:nvPr/>
              </p:nvSpPr>
              <p:spPr>
                <a:xfrm>
                  <a:off x="67794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26"/>
                <p:cNvSpPr/>
                <p:nvPr/>
              </p:nvSpPr>
              <p:spPr>
                <a:xfrm>
                  <a:off x="680923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6"/>
                <p:cNvSpPr/>
                <p:nvPr/>
              </p:nvSpPr>
              <p:spPr>
                <a:xfrm>
                  <a:off x="6838950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6"/>
                <p:cNvSpPr/>
                <p:nvPr/>
              </p:nvSpPr>
              <p:spPr>
                <a:xfrm>
                  <a:off x="6749605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6"/>
                <p:cNvSpPr/>
                <p:nvPr/>
              </p:nvSpPr>
              <p:spPr>
                <a:xfrm rot="10800000">
                  <a:off x="704735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26"/>
                <p:cNvSpPr/>
                <p:nvPr/>
              </p:nvSpPr>
              <p:spPr>
                <a:xfrm rot="10800000">
                  <a:off x="7106983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26"/>
                <p:cNvSpPr/>
                <p:nvPr/>
              </p:nvSpPr>
              <p:spPr>
                <a:xfrm rot="10800000">
                  <a:off x="710698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26"/>
                <p:cNvSpPr/>
                <p:nvPr/>
              </p:nvSpPr>
              <p:spPr>
                <a:xfrm rot="10800000">
                  <a:off x="7166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26"/>
                <p:cNvSpPr/>
                <p:nvPr/>
              </p:nvSpPr>
              <p:spPr>
                <a:xfrm rot="10800000">
                  <a:off x="722604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6"/>
                <p:cNvSpPr/>
                <p:nvPr/>
              </p:nvSpPr>
              <p:spPr>
                <a:xfrm rot="10800000">
                  <a:off x="719613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6"/>
                <p:cNvSpPr/>
                <p:nvPr/>
              </p:nvSpPr>
              <p:spPr>
                <a:xfrm rot="10800000">
                  <a:off x="728548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6"/>
                <p:cNvSpPr/>
                <p:nvPr/>
              </p:nvSpPr>
              <p:spPr>
                <a:xfrm rot="10800000">
                  <a:off x="7285482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 rot="10800000">
                  <a:off x="7255668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67198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689848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6"/>
                <p:cNvSpPr/>
                <p:nvPr/>
              </p:nvSpPr>
              <p:spPr>
                <a:xfrm>
                  <a:off x="701754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6"/>
                <p:cNvSpPr/>
                <p:nvPr/>
              </p:nvSpPr>
              <p:spPr>
                <a:xfrm>
                  <a:off x="7047357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7404544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7434262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6"/>
                <p:cNvSpPr/>
                <p:nvPr/>
              </p:nvSpPr>
              <p:spPr>
                <a:xfrm>
                  <a:off x="7463980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6"/>
                <p:cNvSpPr/>
                <p:nvPr/>
              </p:nvSpPr>
              <p:spPr>
                <a:xfrm>
                  <a:off x="74937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749379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7523607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6"/>
                <p:cNvSpPr/>
                <p:nvPr/>
              </p:nvSpPr>
              <p:spPr>
                <a:xfrm>
                  <a:off x="7553325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6"/>
                <p:cNvSpPr/>
                <p:nvPr/>
              </p:nvSpPr>
              <p:spPr>
                <a:xfrm>
                  <a:off x="74639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6"/>
                <p:cNvSpPr/>
                <p:nvPr/>
              </p:nvSpPr>
              <p:spPr>
                <a:xfrm>
                  <a:off x="7612856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758304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7612856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758304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758304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6"/>
                <p:cNvSpPr/>
                <p:nvPr/>
              </p:nvSpPr>
              <p:spPr>
                <a:xfrm>
                  <a:off x="764266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6"/>
                <p:cNvSpPr/>
                <p:nvPr/>
              </p:nvSpPr>
              <p:spPr>
                <a:xfrm>
                  <a:off x="7672387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770210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7672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6"/>
                <p:cNvSpPr/>
                <p:nvPr/>
              </p:nvSpPr>
              <p:spPr>
                <a:xfrm>
                  <a:off x="770210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6"/>
                <p:cNvSpPr/>
                <p:nvPr/>
              </p:nvSpPr>
              <p:spPr>
                <a:xfrm>
                  <a:off x="77617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764266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7612856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6"/>
                <p:cNvSpPr/>
                <p:nvPr/>
              </p:nvSpPr>
              <p:spPr>
                <a:xfrm>
                  <a:off x="755332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6"/>
                <p:cNvSpPr/>
                <p:nvPr/>
              </p:nvSpPr>
              <p:spPr>
                <a:xfrm>
                  <a:off x="7523607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6"/>
                <p:cNvSpPr/>
                <p:nvPr/>
              </p:nvSpPr>
              <p:spPr>
                <a:xfrm>
                  <a:off x="749379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6"/>
                <p:cNvSpPr/>
                <p:nvPr/>
              </p:nvSpPr>
              <p:spPr>
                <a:xfrm>
                  <a:off x="752360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6"/>
                <p:cNvSpPr/>
                <p:nvPr/>
              </p:nvSpPr>
              <p:spPr>
                <a:xfrm>
                  <a:off x="743426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6"/>
                <p:cNvSpPr/>
                <p:nvPr/>
              </p:nvSpPr>
              <p:spPr>
                <a:xfrm>
                  <a:off x="7344918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6"/>
                <p:cNvSpPr/>
                <p:nvPr/>
              </p:nvSpPr>
              <p:spPr>
                <a:xfrm>
                  <a:off x="740454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6"/>
                <p:cNvSpPr/>
                <p:nvPr/>
              </p:nvSpPr>
              <p:spPr>
                <a:xfrm>
                  <a:off x="7404544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6"/>
                <p:cNvSpPr/>
                <p:nvPr/>
              </p:nvSpPr>
              <p:spPr>
                <a:xfrm>
                  <a:off x="7523607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6"/>
                <p:cNvSpPr/>
                <p:nvPr/>
              </p:nvSpPr>
              <p:spPr>
                <a:xfrm>
                  <a:off x="755332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6"/>
                <p:cNvSpPr/>
                <p:nvPr/>
              </p:nvSpPr>
              <p:spPr>
                <a:xfrm>
                  <a:off x="7612856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6"/>
                <p:cNvSpPr/>
                <p:nvPr/>
              </p:nvSpPr>
              <p:spPr>
                <a:xfrm>
                  <a:off x="7493793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6"/>
                <p:cNvSpPr/>
                <p:nvPr/>
              </p:nvSpPr>
              <p:spPr>
                <a:xfrm>
                  <a:off x="7553325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6"/>
                <p:cNvSpPr/>
                <p:nvPr/>
              </p:nvSpPr>
              <p:spPr>
                <a:xfrm>
                  <a:off x="7553325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>
                  <a:off x="7612856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>
                  <a:off x="7583043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>
                  <a:off x="7642669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>
                  <a:off x="7642669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>
                  <a:off x="7612856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>
                  <a:off x="7642669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>
                  <a:off x="767238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>
                  <a:off x="770210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>
                  <a:off x="7731918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>
                  <a:off x="7791450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>
                  <a:off x="7731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>
                  <a:off x="767238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>
                  <a:off x="7642669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>
                  <a:off x="7612856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>
                  <a:off x="7583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>
                  <a:off x="7672387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>
                  <a:off x="7612856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>
                  <a:off x="7583043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5" name="Google Shape;1295;p26"/>
              <p:cNvGrpSpPr/>
              <p:nvPr/>
            </p:nvGrpSpPr>
            <p:grpSpPr>
              <a:xfrm>
                <a:off x="7047357" y="3577780"/>
                <a:ext cx="476154" cy="833437"/>
                <a:chOff x="7047357" y="3577780"/>
                <a:chExt cx="476154" cy="833437"/>
              </a:xfrm>
            </p:grpSpPr>
            <p:sp>
              <p:nvSpPr>
                <p:cNvPr id="1296" name="Google Shape;1296;p26"/>
                <p:cNvSpPr/>
                <p:nvPr/>
              </p:nvSpPr>
              <p:spPr>
                <a:xfrm>
                  <a:off x="7077075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>
                  <a:off x="7136606" y="4262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>
                  <a:off x="7196137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>
                  <a:off x="7225855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>
                  <a:off x="7404544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7434262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7404544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>
                  <a:off x="7196137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>
                  <a:off x="7344918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7255668" y="3964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7344918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7344918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722585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26"/>
                <p:cNvSpPr/>
                <p:nvPr/>
              </p:nvSpPr>
              <p:spPr>
                <a:xfrm>
                  <a:off x="7225855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26"/>
                <p:cNvSpPr/>
                <p:nvPr/>
              </p:nvSpPr>
              <p:spPr>
                <a:xfrm>
                  <a:off x="7255668" y="39945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7315200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7047357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7434262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7463980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7285482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7166419" y="432196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6"/>
                <p:cNvSpPr/>
                <p:nvPr/>
              </p:nvSpPr>
              <p:spPr>
                <a:xfrm>
                  <a:off x="7404544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6"/>
                <p:cNvSpPr/>
                <p:nvPr/>
              </p:nvSpPr>
              <p:spPr>
                <a:xfrm>
                  <a:off x="7404544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6"/>
                <p:cNvSpPr/>
                <p:nvPr/>
              </p:nvSpPr>
              <p:spPr>
                <a:xfrm>
                  <a:off x="749379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7434262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7374731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26"/>
                <p:cNvSpPr/>
                <p:nvPr/>
              </p:nvSpPr>
              <p:spPr>
                <a:xfrm>
                  <a:off x="7344918" y="438149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7077075" y="43517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7285482" y="3756469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731520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722585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7344918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7255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7374731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719613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26"/>
                <p:cNvSpPr/>
                <p:nvPr/>
              </p:nvSpPr>
              <p:spPr>
                <a:xfrm>
                  <a:off x="7344918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26"/>
                <p:cNvSpPr/>
                <p:nvPr/>
              </p:nvSpPr>
              <p:spPr>
                <a:xfrm>
                  <a:off x="7225855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p26"/>
                <p:cNvSpPr/>
                <p:nvPr/>
              </p:nvSpPr>
              <p:spPr>
                <a:xfrm>
                  <a:off x="7315200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6"/>
                <p:cNvSpPr/>
                <p:nvPr/>
              </p:nvSpPr>
              <p:spPr>
                <a:xfrm>
                  <a:off x="7255668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7225855" y="36374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148876" y="119063"/>
                      </a:move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208312"/>
                      </a:lnTo>
                      <a:lnTo>
                        <a:pt x="29813" y="208312"/>
                      </a:lnTo>
                      <a:lnTo>
                        <a:pt x="29813" y="178498"/>
                      </a:lnTo>
                      <a:lnTo>
                        <a:pt x="0" y="178498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59436"/>
                      </a:lnTo>
                      <a:lnTo>
                        <a:pt x="119063" y="59436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7285482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7077075" y="3994594"/>
                  <a:ext cx="357187" cy="386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87" h="386905" extrusionOk="0">
                      <a:moveTo>
                        <a:pt x="297656" y="178498"/>
                      </a:moveTo>
                      <a:lnTo>
                        <a:pt x="297656" y="267843"/>
                      </a:lnTo>
                      <a:lnTo>
                        <a:pt x="327470" y="267843"/>
                      </a:lnTo>
                      <a:lnTo>
                        <a:pt x="327470" y="297561"/>
                      </a:lnTo>
                      <a:lnTo>
                        <a:pt x="357188" y="297561"/>
                      </a:lnTo>
                      <a:lnTo>
                        <a:pt x="357188" y="327374"/>
                      </a:lnTo>
                      <a:lnTo>
                        <a:pt x="327470" y="327374"/>
                      </a:lnTo>
                      <a:lnTo>
                        <a:pt x="327470" y="357188"/>
                      </a:lnTo>
                      <a:lnTo>
                        <a:pt x="357188" y="357188"/>
                      </a:lnTo>
                      <a:lnTo>
                        <a:pt x="357188" y="386905"/>
                      </a:lnTo>
                      <a:lnTo>
                        <a:pt x="267843" y="386905"/>
                      </a:lnTo>
                      <a:lnTo>
                        <a:pt x="267843" y="119063"/>
                      </a:lnTo>
                      <a:lnTo>
                        <a:pt x="238125" y="119063"/>
                      </a:lnTo>
                      <a:lnTo>
                        <a:pt x="238125" y="357188"/>
                      </a:lnTo>
                      <a:lnTo>
                        <a:pt x="208407" y="357188"/>
                      </a:lnTo>
                      <a:lnTo>
                        <a:pt x="208407" y="327374"/>
                      </a:lnTo>
                      <a:lnTo>
                        <a:pt x="89345" y="327374"/>
                      </a:lnTo>
                      <a:lnTo>
                        <a:pt x="89345" y="357188"/>
                      </a:lnTo>
                      <a:lnTo>
                        <a:pt x="0" y="357188"/>
                      </a:lnTo>
                      <a:lnTo>
                        <a:pt x="0" y="327374"/>
                      </a:lnTo>
                      <a:lnTo>
                        <a:pt x="59531" y="327374"/>
                      </a:lnTo>
                      <a:lnTo>
                        <a:pt x="59531" y="297561"/>
                      </a:lnTo>
                      <a:lnTo>
                        <a:pt x="119063" y="297561"/>
                      </a:lnTo>
                      <a:lnTo>
                        <a:pt x="119063" y="267843"/>
                      </a:lnTo>
                      <a:lnTo>
                        <a:pt x="148780" y="267843"/>
                      </a:lnTo>
                      <a:lnTo>
                        <a:pt x="148780" y="178498"/>
                      </a:lnTo>
                      <a:lnTo>
                        <a:pt x="178594" y="178498"/>
                      </a:lnTo>
                      <a:lnTo>
                        <a:pt x="178594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327470" y="29718"/>
                      </a:lnTo>
                      <a:lnTo>
                        <a:pt x="327470" y="0"/>
                      </a:lnTo>
                      <a:lnTo>
                        <a:pt x="357188" y="0"/>
                      </a:lnTo>
                      <a:lnTo>
                        <a:pt x="357188" y="59436"/>
                      </a:lnTo>
                      <a:lnTo>
                        <a:pt x="327470" y="59436"/>
                      </a:lnTo>
                      <a:lnTo>
                        <a:pt x="327470" y="178498"/>
                      </a:lnTo>
                      <a:lnTo>
                        <a:pt x="297656" y="17849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6"/>
                <p:cNvSpPr/>
                <p:nvPr/>
              </p:nvSpPr>
              <p:spPr>
                <a:xfrm>
                  <a:off x="7315200" y="4113656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6"/>
                <p:cNvSpPr/>
                <p:nvPr/>
              </p:nvSpPr>
              <p:spPr>
                <a:xfrm>
                  <a:off x="7285482" y="3756469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6"/>
                <p:cNvSpPr/>
                <p:nvPr/>
              </p:nvSpPr>
              <p:spPr>
                <a:xfrm>
                  <a:off x="7315200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6"/>
                <p:cNvSpPr/>
                <p:nvPr/>
              </p:nvSpPr>
              <p:spPr>
                <a:xfrm>
                  <a:off x="7344918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6"/>
                <p:cNvSpPr/>
                <p:nvPr/>
              </p:nvSpPr>
              <p:spPr>
                <a:xfrm>
                  <a:off x="731520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6"/>
                <p:cNvSpPr/>
                <p:nvPr/>
              </p:nvSpPr>
              <p:spPr>
                <a:xfrm>
                  <a:off x="7255668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26"/>
                <p:cNvSpPr/>
                <p:nvPr/>
              </p:nvSpPr>
              <p:spPr>
                <a:xfrm>
                  <a:off x="7404544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5" name="Google Shape;1345;p26"/>
              <p:cNvGrpSpPr/>
              <p:nvPr/>
            </p:nvGrpSpPr>
            <p:grpSpPr>
              <a:xfrm>
                <a:off x="7106793" y="3845718"/>
                <a:ext cx="89344" cy="89249"/>
                <a:chOff x="7106793" y="3845718"/>
                <a:chExt cx="89344" cy="89249"/>
              </a:xfrm>
            </p:grpSpPr>
            <p:sp>
              <p:nvSpPr>
                <p:cNvPr id="1346" name="Google Shape;1346;p26"/>
                <p:cNvSpPr/>
                <p:nvPr/>
              </p:nvSpPr>
              <p:spPr>
                <a:xfrm>
                  <a:off x="7136606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26"/>
                <p:cNvSpPr/>
                <p:nvPr/>
              </p:nvSpPr>
              <p:spPr>
                <a:xfrm>
                  <a:off x="7136606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26"/>
                <p:cNvSpPr/>
                <p:nvPr/>
              </p:nvSpPr>
              <p:spPr>
                <a:xfrm>
                  <a:off x="7106793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26"/>
                <p:cNvSpPr/>
                <p:nvPr/>
              </p:nvSpPr>
              <p:spPr>
                <a:xfrm>
                  <a:off x="7166419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0" name="Google Shape;1350;p26"/>
              <p:cNvGrpSpPr/>
              <p:nvPr/>
            </p:nvGrpSpPr>
            <p:grpSpPr>
              <a:xfrm>
                <a:off x="7374731" y="3577780"/>
                <a:ext cx="89249" cy="89344"/>
                <a:chOff x="7374731" y="3577780"/>
                <a:chExt cx="89249" cy="89344"/>
              </a:xfrm>
            </p:grpSpPr>
            <p:sp>
              <p:nvSpPr>
                <p:cNvPr id="1351" name="Google Shape;1351;p26"/>
                <p:cNvSpPr/>
                <p:nvPr/>
              </p:nvSpPr>
              <p:spPr>
                <a:xfrm>
                  <a:off x="7404544" y="3577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6"/>
                <p:cNvSpPr/>
                <p:nvPr/>
              </p:nvSpPr>
              <p:spPr>
                <a:xfrm>
                  <a:off x="7404544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26"/>
                <p:cNvSpPr/>
                <p:nvPr/>
              </p:nvSpPr>
              <p:spPr>
                <a:xfrm>
                  <a:off x="7374731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26"/>
                <p:cNvSpPr/>
                <p:nvPr/>
              </p:nvSpPr>
              <p:spPr>
                <a:xfrm>
                  <a:off x="7434262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5" name="Google Shape;1355;p26"/>
              <p:cNvGrpSpPr/>
              <p:nvPr/>
            </p:nvGrpSpPr>
            <p:grpSpPr>
              <a:xfrm>
                <a:off x="7225855" y="4500562"/>
                <a:ext cx="952500" cy="922686"/>
                <a:chOff x="7225855" y="4500562"/>
                <a:chExt cx="952500" cy="922686"/>
              </a:xfrm>
            </p:grpSpPr>
            <p:sp>
              <p:nvSpPr>
                <p:cNvPr id="1356" name="Google Shape;1356;p26"/>
                <p:cNvSpPr/>
                <p:nvPr/>
              </p:nvSpPr>
              <p:spPr>
                <a:xfrm>
                  <a:off x="7255668" y="53637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6"/>
                <p:cNvSpPr/>
                <p:nvPr/>
              </p:nvSpPr>
              <p:spPr>
                <a:xfrm>
                  <a:off x="7225855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6"/>
                <p:cNvSpPr/>
                <p:nvPr/>
              </p:nvSpPr>
              <p:spPr>
                <a:xfrm>
                  <a:off x="7285482" y="539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26"/>
                <p:cNvSpPr/>
                <p:nvPr/>
              </p:nvSpPr>
              <p:spPr>
                <a:xfrm>
                  <a:off x="7434262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26"/>
                <p:cNvSpPr/>
                <p:nvPr/>
              </p:nvSpPr>
              <p:spPr>
                <a:xfrm>
                  <a:off x="746398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6"/>
                <p:cNvSpPr/>
                <p:nvPr/>
              </p:nvSpPr>
              <p:spPr>
                <a:xfrm>
                  <a:off x="7493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26"/>
                <p:cNvSpPr/>
                <p:nvPr/>
              </p:nvSpPr>
              <p:spPr>
                <a:xfrm>
                  <a:off x="7523607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26"/>
                <p:cNvSpPr/>
                <p:nvPr/>
              </p:nvSpPr>
              <p:spPr>
                <a:xfrm>
                  <a:off x="725566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6"/>
                <p:cNvSpPr/>
                <p:nvPr/>
              </p:nvSpPr>
              <p:spPr>
                <a:xfrm>
                  <a:off x="728548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731520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7344918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7404544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743426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7463980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52360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7553325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583043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75830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7612856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7702105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779145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6"/>
                <p:cNvSpPr/>
                <p:nvPr/>
              </p:nvSpPr>
              <p:spPr>
                <a:xfrm>
                  <a:off x="78211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6"/>
                <p:cNvSpPr/>
                <p:nvPr/>
              </p:nvSpPr>
              <p:spPr>
                <a:xfrm>
                  <a:off x="78211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7731918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6426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7642669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672387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7642669" y="49172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813"/>
                      </a:lnTo>
                      <a:lnTo>
                        <a:pt x="59436" y="29813"/>
                      </a:lnTo>
                      <a:lnTo>
                        <a:pt x="59436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7731918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78807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79105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7940230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814863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78807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788079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791051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791051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6"/>
                <p:cNvSpPr/>
                <p:nvPr/>
              </p:nvSpPr>
              <p:spPr>
                <a:xfrm>
                  <a:off x="794023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6"/>
                <p:cNvSpPr/>
                <p:nvPr/>
              </p:nvSpPr>
              <p:spPr>
                <a:xfrm>
                  <a:off x="7940230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6"/>
                <p:cNvSpPr/>
                <p:nvPr/>
              </p:nvSpPr>
              <p:spPr>
                <a:xfrm>
                  <a:off x="7970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6"/>
                <p:cNvSpPr/>
                <p:nvPr/>
              </p:nvSpPr>
              <p:spPr>
                <a:xfrm>
                  <a:off x="797004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6"/>
                <p:cNvSpPr/>
                <p:nvPr/>
              </p:nvSpPr>
              <p:spPr>
                <a:xfrm>
                  <a:off x="7999857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6"/>
                <p:cNvSpPr/>
                <p:nvPr/>
              </p:nvSpPr>
              <p:spPr>
                <a:xfrm>
                  <a:off x="7999857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>
                  <a:off x="7999857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6"/>
                <p:cNvSpPr/>
                <p:nvPr/>
              </p:nvSpPr>
              <p:spPr>
                <a:xfrm>
                  <a:off x="8029575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6"/>
                <p:cNvSpPr/>
                <p:nvPr/>
              </p:nvSpPr>
              <p:spPr>
                <a:xfrm>
                  <a:off x="8029575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26"/>
                <p:cNvSpPr/>
                <p:nvPr/>
              </p:nvSpPr>
              <p:spPr>
                <a:xfrm>
                  <a:off x="8029575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6"/>
                <p:cNvSpPr/>
                <p:nvPr/>
              </p:nvSpPr>
              <p:spPr>
                <a:xfrm>
                  <a:off x="8059293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6"/>
                <p:cNvSpPr/>
                <p:nvPr/>
              </p:nvSpPr>
              <p:spPr>
                <a:xfrm>
                  <a:off x="805929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6"/>
                <p:cNvSpPr/>
                <p:nvPr/>
              </p:nvSpPr>
              <p:spPr>
                <a:xfrm>
                  <a:off x="8059293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6"/>
                <p:cNvSpPr/>
                <p:nvPr/>
              </p:nvSpPr>
              <p:spPr>
                <a:xfrm>
                  <a:off x="8089106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6"/>
                <p:cNvSpPr/>
                <p:nvPr/>
              </p:nvSpPr>
              <p:spPr>
                <a:xfrm>
                  <a:off x="808910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6"/>
                <p:cNvSpPr/>
                <p:nvPr/>
              </p:nvSpPr>
              <p:spPr>
                <a:xfrm>
                  <a:off x="8089106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6"/>
                <p:cNvSpPr/>
                <p:nvPr/>
              </p:nvSpPr>
              <p:spPr>
                <a:xfrm>
                  <a:off x="8118919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6"/>
                <p:cNvSpPr/>
                <p:nvPr/>
              </p:nvSpPr>
              <p:spPr>
                <a:xfrm>
                  <a:off x="8118919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>
                  <a:off x="8118919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6"/>
                <p:cNvSpPr/>
                <p:nvPr/>
              </p:nvSpPr>
              <p:spPr>
                <a:xfrm>
                  <a:off x="814863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6"/>
                <p:cNvSpPr/>
                <p:nvPr/>
              </p:nvSpPr>
              <p:spPr>
                <a:xfrm>
                  <a:off x="7821168" y="4828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26"/>
                <p:cNvSpPr/>
                <p:nvPr/>
              </p:nvSpPr>
              <p:spPr>
                <a:xfrm>
                  <a:off x="7731918" y="48280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718"/>
                      </a:lnTo>
                      <a:lnTo>
                        <a:pt x="59531" y="29718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26"/>
                <p:cNvSpPr/>
                <p:nvPr/>
              </p:nvSpPr>
              <p:spPr>
                <a:xfrm>
                  <a:off x="7761732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6"/>
                <p:cNvSpPr/>
                <p:nvPr/>
              </p:nvSpPr>
              <p:spPr>
                <a:xfrm>
                  <a:off x="7553325" y="5006529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0"/>
                      </a:moveTo>
                      <a:lnTo>
                        <a:pt x="89345" y="29813"/>
                      </a:lnTo>
                      <a:lnTo>
                        <a:pt x="59531" y="29813"/>
                      </a:lnTo>
                      <a:lnTo>
                        <a:pt x="59531" y="89345"/>
                      </a:lnTo>
                      <a:lnTo>
                        <a:pt x="0" y="89345"/>
                      </a:lnTo>
                      <a:lnTo>
                        <a:pt x="0" y="59627"/>
                      </a:lnTo>
                      <a:lnTo>
                        <a:pt x="29718" y="59627"/>
                      </a:lnTo>
                      <a:lnTo>
                        <a:pt x="29718" y="0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>
                  <a:off x="755332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6"/>
                <p:cNvSpPr/>
                <p:nvPr/>
              </p:nvSpPr>
              <p:spPr>
                <a:xfrm>
                  <a:off x="75830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6"/>
                <p:cNvSpPr/>
                <p:nvPr/>
              </p:nvSpPr>
              <p:spPr>
                <a:xfrm>
                  <a:off x="7255668" y="5066156"/>
                  <a:ext cx="327374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74" h="327374" extrusionOk="0">
                      <a:moveTo>
                        <a:pt x="327374" y="59436"/>
                      </a:moveTo>
                      <a:lnTo>
                        <a:pt x="327374" y="89249"/>
                      </a:lnTo>
                      <a:lnTo>
                        <a:pt x="267938" y="89249"/>
                      </a:lnTo>
                      <a:lnTo>
                        <a:pt x="267938" y="119063"/>
                      </a:lnTo>
                      <a:lnTo>
                        <a:pt x="238125" y="119063"/>
                      </a:lnTo>
                      <a:lnTo>
                        <a:pt x="238125" y="148780"/>
                      </a:lnTo>
                      <a:lnTo>
                        <a:pt x="208312" y="148780"/>
                      </a:lnTo>
                      <a:lnTo>
                        <a:pt x="208312" y="178498"/>
                      </a:lnTo>
                      <a:lnTo>
                        <a:pt x="178594" y="178498"/>
                      </a:lnTo>
                      <a:lnTo>
                        <a:pt x="178594" y="238125"/>
                      </a:lnTo>
                      <a:lnTo>
                        <a:pt x="148876" y="238125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97561"/>
                      </a:lnTo>
                      <a:lnTo>
                        <a:pt x="59531" y="297561"/>
                      </a:lnTo>
                      <a:lnTo>
                        <a:pt x="59531" y="327374"/>
                      </a:lnTo>
                      <a:lnTo>
                        <a:pt x="29813" y="327374"/>
                      </a:lnTo>
                      <a:lnTo>
                        <a:pt x="29813" y="297561"/>
                      </a:lnTo>
                      <a:lnTo>
                        <a:pt x="0" y="297561"/>
                      </a:lnTo>
                      <a:lnTo>
                        <a:pt x="0" y="267843"/>
                      </a:lnTo>
                      <a:lnTo>
                        <a:pt x="29813" y="267843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178498"/>
                      </a:lnTo>
                      <a:lnTo>
                        <a:pt x="89249" y="178498"/>
                      </a:lnTo>
                      <a:lnTo>
                        <a:pt x="89249" y="148780"/>
                      </a:lnTo>
                      <a:lnTo>
                        <a:pt x="148876" y="148780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249"/>
                      </a:lnTo>
                      <a:lnTo>
                        <a:pt x="208312" y="89249"/>
                      </a:lnTo>
                      <a:lnTo>
                        <a:pt x="208312" y="59436"/>
                      </a:lnTo>
                      <a:lnTo>
                        <a:pt x="238125" y="59436"/>
                      </a:lnTo>
                      <a:lnTo>
                        <a:pt x="238125" y="0"/>
                      </a:lnTo>
                      <a:lnTo>
                        <a:pt x="267938" y="0"/>
                      </a:lnTo>
                      <a:lnTo>
                        <a:pt x="267938" y="29718"/>
                      </a:lnTo>
                      <a:lnTo>
                        <a:pt x="297656" y="29718"/>
                      </a:lnTo>
                      <a:lnTo>
                        <a:pt x="297656" y="59436"/>
                      </a:lnTo>
                      <a:lnTo>
                        <a:pt x="327374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6"/>
                <p:cNvSpPr/>
                <p:nvPr/>
              </p:nvSpPr>
              <p:spPr>
                <a:xfrm>
                  <a:off x="7315200" y="53637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26"/>
                <p:cNvSpPr/>
                <p:nvPr/>
              </p:nvSpPr>
              <p:spPr>
                <a:xfrm>
                  <a:off x="7493793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26"/>
                <p:cNvSpPr/>
                <p:nvPr/>
              </p:nvSpPr>
              <p:spPr>
                <a:xfrm>
                  <a:off x="752360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6"/>
                <p:cNvSpPr/>
                <p:nvPr/>
              </p:nvSpPr>
              <p:spPr>
                <a:xfrm>
                  <a:off x="746398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6"/>
                <p:cNvSpPr/>
                <p:nvPr/>
              </p:nvSpPr>
              <p:spPr>
                <a:xfrm>
                  <a:off x="75533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6"/>
                <p:cNvSpPr/>
                <p:nvPr/>
              </p:nvSpPr>
              <p:spPr>
                <a:xfrm>
                  <a:off x="76723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6"/>
                <p:cNvSpPr/>
                <p:nvPr/>
              </p:nvSpPr>
              <p:spPr>
                <a:xfrm>
                  <a:off x="7761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6"/>
                <p:cNvSpPr/>
                <p:nvPr/>
              </p:nvSpPr>
              <p:spPr>
                <a:xfrm>
                  <a:off x="7821168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6"/>
                <p:cNvSpPr/>
                <p:nvPr/>
              </p:nvSpPr>
              <p:spPr>
                <a:xfrm>
                  <a:off x="7434262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6"/>
                <p:cNvSpPr/>
                <p:nvPr/>
              </p:nvSpPr>
              <p:spPr>
                <a:xfrm>
                  <a:off x="7404544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26"/>
                <p:cNvSpPr/>
                <p:nvPr/>
              </p:nvSpPr>
              <p:spPr>
                <a:xfrm>
                  <a:off x="7255668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A91C7BBC-4A16-39B0-A278-82B0BFAF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E37D2025-E99C-8535-085B-9BF031DBB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РЕАЛИЗАЦИЯ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8F946-5B5E-BF95-B17F-26A34F9C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21" t="11519" r="27055" b="13211"/>
          <a:stretch/>
        </p:blipFill>
        <p:spPr>
          <a:xfrm rot="319873">
            <a:off x="6492288" y="675861"/>
            <a:ext cx="2224503" cy="2344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EB8C4-9701-FAD8-BB4B-C02384E2AAFC}"/>
              </a:ext>
            </a:extLst>
          </p:cNvPr>
          <p:cNvSpPr txBox="1"/>
          <p:nvPr/>
        </p:nvSpPr>
        <p:spPr>
          <a:xfrm>
            <a:off x="216610" y="1053637"/>
            <a:ext cx="4630365" cy="3308598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Создание игры началось с создания прототипа на простых геометрических фигурах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Уже на этом этапе были реализованы основные функции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передвижение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стрельба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генерация врагов и уровня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</a:p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Параллельно с этим началось создание дизайна спрайтов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2CF3C4-1968-4210-B463-B1A8B77782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291" t="46218" r="34273" b="25750"/>
          <a:stretch/>
        </p:blipFill>
        <p:spPr>
          <a:xfrm rot="21333455">
            <a:off x="5179642" y="2508079"/>
            <a:ext cx="3366976" cy="182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F5617BF4-8A42-2902-53A0-2396C7652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62466118-504F-7733-7F56-35EE41999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РЕАЛИЗАЦИЯ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EF008-BDB6-77C9-6DEA-904864A7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9735">
            <a:off x="357346" y="2130483"/>
            <a:ext cx="3913410" cy="25334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95582B-27D1-5490-7C51-7ED249D421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931" t="51953" r="36683" b="14520"/>
          <a:stretch/>
        </p:blipFill>
        <p:spPr>
          <a:xfrm rot="20996330">
            <a:off x="492867" y="530418"/>
            <a:ext cx="2321669" cy="2154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8F90-748C-DFE2-EDC8-852BEA2EA7AE}"/>
              </a:ext>
            </a:extLst>
          </p:cNvPr>
          <p:cNvSpPr txBox="1"/>
          <p:nvPr/>
        </p:nvSpPr>
        <p:spPr>
          <a:xfrm>
            <a:off x="4341137" y="904479"/>
            <a:ext cx="4630365" cy="389337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Затем были внедрены новые дизайны и были реализованы заставка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концовка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комикс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Началась проработка логики игры – создание сюжетной кампании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Реализованы взаимодействие между героями (урон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ХП)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переходы на другие уровни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Добавлена фоновая музыка в жанре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8-bit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для соответствия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Pixel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стилю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6484A707-BDDE-D61C-208E-5B289AFB3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B9256EF8-28C0-7AEA-9530-EF2896C491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РЕАЛИЗАЦИЯ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81D6B-6D6C-FEFC-CC03-B8E3FF39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68">
            <a:off x="4991009" y="799269"/>
            <a:ext cx="3660730" cy="23698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502FFF-678F-0978-E5F6-F6A471F1A4A1}"/>
              </a:ext>
            </a:extLst>
          </p:cNvPr>
          <p:cNvSpPr txBox="1"/>
          <p:nvPr/>
        </p:nvSpPr>
        <p:spPr>
          <a:xfrm>
            <a:off x="272311" y="1214182"/>
            <a:ext cx="3605783" cy="30162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Финальным этапом работы стала создание Нон-стоп режима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способности изменять размер окна и внедрения сюжетных переходов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Кроме того был проработан саунд-дизайн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75EC38-D7DA-EAE8-07DD-44237047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91" t="3349" r="7790" b="1809"/>
          <a:stretch/>
        </p:blipFill>
        <p:spPr>
          <a:xfrm rot="20955515">
            <a:off x="3790207" y="2804444"/>
            <a:ext cx="5194811" cy="115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D10168CA-EE9B-FFF3-B908-A9F9167A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81BAAF24-52A3-E398-883E-D58CCCD17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ОБЪЕКТЫ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17301-86CE-3079-8995-6C25BFAFC6BC}"/>
              </a:ext>
            </a:extLst>
          </p:cNvPr>
          <p:cNvSpPr txBox="1"/>
          <p:nvPr/>
        </p:nvSpPr>
        <p:spPr>
          <a:xfrm>
            <a:off x="247374" y="855916"/>
            <a:ext cx="4648823" cy="3693319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Функции логики(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wave1, 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start_screen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update_level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...</a:t>
            </a: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Функции-инструменты(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load_image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convert_gif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terminate…)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Классы персонажей(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Player, Villager, Musketeer…</a:t>
            </a: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Классы объектов(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Button, Cursor, Bullet, Tree…</a:t>
            </a: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511E1-F905-F1F1-FB1E-DD4A8CC2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69" r="29792" b="3290"/>
          <a:stretch/>
        </p:blipFill>
        <p:spPr>
          <a:xfrm>
            <a:off x="5259891" y="855916"/>
            <a:ext cx="3636735" cy="36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919EFD6B-F02B-13A2-E3EA-89FC253B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58CCAFE0-9048-CA68-738C-093BB9AF5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КОМАНДА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338FE-0645-FBF7-4ECF-3E6572633BA4}"/>
              </a:ext>
            </a:extLst>
          </p:cNvPr>
          <p:cNvSpPr txBox="1"/>
          <p:nvPr/>
        </p:nvSpPr>
        <p:spPr>
          <a:xfrm>
            <a:off x="621445" y="1133649"/>
            <a:ext cx="3605783" cy="30162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Егор – создание основных функций и взаимодействий</a:t>
            </a:r>
          </a:p>
          <a:p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Костя – Создание дизайна и анимации</a:t>
            </a:r>
          </a:p>
          <a:p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Максим – создание логики уровней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9D07B-BAB2-1634-AFDE-D3AC1BCDB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13" b="83100" l="20947" r="73004">
                        <a14:foregroundMark x1="25516" y1="58386" x2="25516" y2="58386"/>
                        <a14:foregroundMark x1="22566" y1="56013" x2="22566" y2="56013"/>
                        <a14:foregroundMark x1="21681" y1="56013" x2="21681" y2="56013"/>
                        <a14:foregroundMark x1="21091" y1="68038" x2="21091" y2="68038"/>
                        <a14:foregroundMark x1="21829" y1="71044" x2="21829" y2="71044"/>
                        <a14:foregroundMark x1="22566" y1="70886" x2="22566" y2="70886"/>
                        <a14:foregroundMark x1="22566" y1="68829" x2="22566" y2="68829"/>
                        <a14:foregroundMark x1="44100" y1="81646" x2="44100" y2="81646"/>
                        <a14:foregroundMark x1="41740" y1="38766" x2="41740" y2="38766"/>
                        <a14:foregroundMark x1="35693" y1="50949" x2="35693" y2="50949"/>
                        <a14:foregroundMark x1="30531" y1="52690" x2="30531" y2="52690"/>
                        <a14:foregroundMark x1="32153" y1="52373" x2="32153" y2="52373"/>
                        <a14:foregroundMark x1="48083" y1="53956" x2="48083" y2="53956"/>
                        <a14:foregroundMark x1="39971" y1="74842" x2="39971" y2="74842"/>
                        <a14:foregroundMark x1="46313" y1="69778" x2="46313" y2="69778"/>
                        <a14:backgroundMark x1="21534" y1="70728" x2="21534" y2="70728"/>
                        <a14:backgroundMark x1="21091" y1="71519" x2="21091" y2="71519"/>
                        <a14:backgroundMark x1="21534" y1="71361" x2="21534" y2="71361"/>
                        <a14:backgroundMark x1="22124" y1="70411" x2="22124" y2="70411"/>
                        <a14:backgroundMark x1="22124" y1="70411" x2="22124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</a14:backgroundRemoval>
                    </a14:imgEffect>
                  </a14:imgLayer>
                </a14:imgProps>
              </a:ext>
            </a:extLst>
          </a:blip>
          <a:srcRect l="14440" t="24053" r="20489" b="10339"/>
          <a:stretch/>
        </p:blipFill>
        <p:spPr>
          <a:xfrm flipH="1">
            <a:off x="5072408" y="993641"/>
            <a:ext cx="3358342" cy="31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7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/>
          <p:cNvSpPr txBox="1">
            <a:spLocks noGrp="1"/>
          </p:cNvSpPr>
          <p:nvPr>
            <p:ph type="title"/>
          </p:nvPr>
        </p:nvSpPr>
        <p:spPr>
          <a:xfrm>
            <a:off x="713250" y="23587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ИДЕЯ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276847-FF70-E193-0C25-8060CC03F8C6}"/>
              </a:ext>
            </a:extLst>
          </p:cNvPr>
          <p:cNvSpPr txBox="1"/>
          <p:nvPr/>
        </p:nvSpPr>
        <p:spPr>
          <a:xfrm>
            <a:off x="311283" y="1200076"/>
            <a:ext cx="4643337" cy="2862322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“The Horsehead” </a:t>
            </a:r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создана в жанре </a:t>
            </a:r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“</a:t>
            </a:r>
            <a:r>
              <a:rPr lang="en-US" sz="2000" dirty="0" err="1">
                <a:solidFill>
                  <a:schemeClr val="tx1"/>
                </a:solidFill>
                <a:latin typeface="Retro Gaming" pitchFamily="2" charset="0"/>
              </a:rPr>
              <a:t>RogueLike</a:t>
            </a:r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”.</a:t>
            </a:r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 </a:t>
            </a:r>
          </a:p>
          <a:p>
            <a:endParaRPr lang="ru-RU" sz="2000" dirty="0">
              <a:solidFill>
                <a:schemeClr val="tx1"/>
              </a:solidFill>
              <a:latin typeface="Retro Gaming" pitchFamily="2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Этот жанр является одним из самых популярных среди инди-проектов. </a:t>
            </a:r>
          </a:p>
          <a:p>
            <a:endParaRPr lang="ru-RU" sz="2000" dirty="0">
              <a:solidFill>
                <a:schemeClr val="tx1"/>
              </a:solidFill>
              <a:latin typeface="Retro Gaming" pitchFamily="2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Интересно попробовать создать что-то похожее</a:t>
            </a:r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7F16262-F98C-477E-56E6-CA58C115D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66" y="1193425"/>
            <a:ext cx="3506451" cy="28623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0B7BBDAC-A64F-6146-07E7-584376F02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F49EDB89-DF73-6E4D-F6E4-FA429317D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80237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ВДОХНОВЕНИЕ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1030" name="Picture 6" descr="Vampire Survivors (Video Game 2021) - IMDb">
            <a:extLst>
              <a:ext uri="{FF2B5EF4-FFF2-40B4-BE49-F238E27FC236}">
                <a16:creationId xmlns:a16="http://schemas.microsoft.com/office/drawing/2014/main" id="{50954670-C2E9-2F68-9400-F8BAFE37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71" y="1170266"/>
            <a:ext cx="2019299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rsShawl The Binding of Isaac Rebirth Video Game Poster - Import It All">
            <a:extLst>
              <a:ext uri="{FF2B5EF4-FFF2-40B4-BE49-F238E27FC236}">
                <a16:creationId xmlns:a16="http://schemas.microsoft.com/office/drawing/2014/main" id="{1A3AB68E-2B7E-9362-58EF-9F5B53004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1201966"/>
            <a:ext cx="2019299" cy="30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ourney of the Prairie King - Stardew Valley Guide">
            <a:extLst>
              <a:ext uri="{FF2B5EF4-FFF2-40B4-BE49-F238E27FC236}">
                <a16:creationId xmlns:a16="http://schemas.microsoft.com/office/drawing/2014/main" id="{7FB26F5C-3492-C0C5-B485-46F1B5026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842" y="2766478"/>
            <a:ext cx="2606392" cy="14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loCure - Save the Fans! в Steam">
            <a:extLst>
              <a:ext uri="{FF2B5EF4-FFF2-40B4-BE49-F238E27FC236}">
                <a16:creationId xmlns:a16="http://schemas.microsoft.com/office/drawing/2014/main" id="{725A2680-9B90-37C9-6713-A57E227F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841" y="1191142"/>
            <a:ext cx="2606392" cy="14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47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AF7BF1C1-BF05-CBA3-0EAD-8EEDE5457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52BE8247-A08C-F2D3-017C-C7ED5D9FA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80237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ВДОХНОВЕНИЕ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4104" name="Picture 8" descr="Как Vampire Survivors неожиданно породила свой собственный жанр: survivor-like  — Epic Games Store">
            <a:extLst>
              <a:ext uri="{FF2B5EF4-FFF2-40B4-BE49-F238E27FC236}">
                <a16:creationId xmlns:a16="http://schemas.microsoft.com/office/drawing/2014/main" id="{157F27E8-B191-5C52-D523-5AA49DD3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125" y="711071"/>
            <a:ext cx="3722560" cy="23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loCure by Kay Yu">
            <a:extLst>
              <a:ext uri="{FF2B5EF4-FFF2-40B4-BE49-F238E27FC236}">
                <a16:creationId xmlns:a16="http://schemas.microsoft.com/office/drawing/2014/main" id="{1862CAB0-89E1-4DA7-CE0C-37E73466F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4" y="1180093"/>
            <a:ext cx="4386816" cy="246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inally discovered a strategy for the Journey of the Prairie King  minigame... Corners + Camping = This overwhelming nonsense. :  r/StardewValley">
            <a:extLst>
              <a:ext uri="{FF2B5EF4-FFF2-40B4-BE49-F238E27FC236}">
                <a16:creationId xmlns:a16="http://schemas.microsoft.com/office/drawing/2014/main" id="{904F4A41-4306-365C-FA18-A446889E6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r="14957" b="689"/>
          <a:stretch/>
        </p:blipFill>
        <p:spPr bwMode="auto">
          <a:xfrm>
            <a:off x="3618689" y="2353759"/>
            <a:ext cx="2885872" cy="268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07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4253B612-9C5E-9511-28E8-9443F576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CE078578-E07F-31BE-B0A8-92BDDD587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СЮЖЕТ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E6B60-BCB2-DD0D-BD3D-4B350CE817C8}"/>
              </a:ext>
            </a:extLst>
          </p:cNvPr>
          <p:cNvSpPr txBox="1"/>
          <p:nvPr/>
        </p:nvSpPr>
        <p:spPr>
          <a:xfrm>
            <a:off x="3855513" y="1003250"/>
            <a:ext cx="4964291" cy="3308598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Главный герой просыпается и узнает что у него голова коня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Он встречает Кряка – милую уточку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который рассказывает ему что колдунья сошла с ума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Чтобы вернуть свой облик он должен спасти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волшебный мир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от её чар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Так и начинаются приключения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“The Horsehead”.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DF80C-9341-6E65-99A1-E4BAB97D3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13" b="83100" l="20947" r="73004">
                        <a14:foregroundMark x1="25516" y1="58386" x2="25516" y2="58386"/>
                        <a14:foregroundMark x1="22566" y1="56013" x2="22566" y2="56013"/>
                        <a14:foregroundMark x1="21681" y1="56013" x2="21681" y2="56013"/>
                        <a14:foregroundMark x1="21091" y1="68038" x2="21091" y2="68038"/>
                        <a14:foregroundMark x1="21829" y1="71044" x2="21829" y2="71044"/>
                        <a14:foregroundMark x1="22566" y1="70886" x2="22566" y2="70886"/>
                        <a14:foregroundMark x1="22566" y1="68829" x2="22566" y2="68829"/>
                        <a14:foregroundMark x1="44100" y1="81646" x2="44100" y2="81646"/>
                        <a14:foregroundMark x1="41740" y1="38766" x2="41740" y2="38766"/>
                        <a14:foregroundMark x1="35693" y1="50949" x2="35693" y2="50949"/>
                        <a14:foregroundMark x1="30531" y1="52690" x2="30531" y2="52690"/>
                        <a14:foregroundMark x1="32153" y1="52373" x2="32153" y2="52373"/>
                        <a14:foregroundMark x1="48083" y1="53956" x2="48083" y2="53956"/>
                        <a14:foregroundMark x1="39971" y1="74842" x2="39971" y2="74842"/>
                        <a14:foregroundMark x1="46313" y1="69778" x2="46313" y2="69778"/>
                        <a14:backgroundMark x1="21534" y1="70728" x2="21534" y2="70728"/>
                        <a14:backgroundMark x1="21091" y1="71519" x2="21091" y2="71519"/>
                        <a14:backgroundMark x1="21534" y1="71361" x2="21534" y2="71361"/>
                        <a14:backgroundMark x1="22124" y1="70411" x2="22124" y2="70411"/>
                        <a14:backgroundMark x1="22124" y1="70411" x2="22124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</a14:backgroundRemoval>
                    </a14:imgEffect>
                  </a14:imgLayer>
                </a14:imgProps>
              </a:ext>
            </a:extLst>
          </a:blip>
          <a:srcRect l="14440" t="24053" r="20489" b="10339"/>
          <a:stretch/>
        </p:blipFill>
        <p:spPr>
          <a:xfrm>
            <a:off x="578649" y="1263672"/>
            <a:ext cx="3137495" cy="29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C340FCB5-E4C2-6B92-FA2A-0CBD7E35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A38A2996-0855-8DB4-F924-5B03F4ADEC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МЕХАНИКА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3E9EF-372B-971E-3D44-4E2735DCA6D6}"/>
              </a:ext>
            </a:extLst>
          </p:cNvPr>
          <p:cNvSpPr txBox="1"/>
          <p:nvPr/>
        </p:nvSpPr>
        <p:spPr>
          <a:xfrm>
            <a:off x="4260715" y="1189492"/>
            <a:ext cx="4643337" cy="2862322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Большинство механик каноничны для игр такого </a:t>
            </a: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жанра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Вид сверху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Волны врагов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После смерти игра начинается заново</a:t>
            </a:r>
          </a:p>
          <a:p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Задача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Убить всех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D60B6-73DD-F32A-CCD1-30E04321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45" t="24151" r="39655" b="32414"/>
          <a:stretch/>
        </p:blipFill>
        <p:spPr>
          <a:xfrm>
            <a:off x="330739" y="1358702"/>
            <a:ext cx="3617343" cy="2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4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065D13BE-1C12-4F37-56DC-852C91F6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B52714CB-E31F-6546-B8B9-27E1332FB2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КАМПАНИИ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DE830-18A4-DA23-F080-D4FD5EA7C4A0}"/>
              </a:ext>
            </a:extLst>
          </p:cNvPr>
          <p:cNvSpPr txBox="1"/>
          <p:nvPr/>
        </p:nvSpPr>
        <p:spPr>
          <a:xfrm>
            <a:off x="382621" y="1045105"/>
            <a:ext cx="4747097" cy="3308598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 игре представлены </a:t>
            </a:r>
            <a:b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</a:b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Две кампании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(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режима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Сюжетная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 котором игрок проходит уровень за уровнем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познавая историю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“The Horsehead”,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Бесконечная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где задача игрока продержаться как можно дольше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защищаясь от без остановки надвигающихся врагов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91146-2EEC-18CC-8502-941BD36B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08" t="34074" r="9366" b="40664"/>
          <a:stretch/>
        </p:blipFill>
        <p:spPr>
          <a:xfrm>
            <a:off x="5453862" y="1285054"/>
            <a:ext cx="3454453" cy="275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6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FBACCAA6-D351-E002-4EBE-FD458F8E8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8DD86DAE-A1A6-6E74-BDB4-D0CBEC029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53920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ТЕХНОЛОГИИ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BF347-F23D-C82F-4BB4-3B0E3DB56DC6}"/>
              </a:ext>
            </a:extLst>
          </p:cNvPr>
          <p:cNvSpPr txBox="1"/>
          <p:nvPr/>
        </p:nvSpPr>
        <p:spPr>
          <a:xfrm>
            <a:off x="214522" y="1297444"/>
            <a:ext cx="3875741" cy="272382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PyGame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random, pillow, math, </a:t>
            </a:r>
            <a:r>
              <a:rPr lang="en-US" sz="19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os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sys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– библиотеки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Git, GitHub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– работа с репозиторием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Piskel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– создание пиксельной графики</a:t>
            </a:r>
          </a:p>
        </p:txBody>
      </p:sp>
      <p:pic>
        <p:nvPicPr>
          <p:cNvPr id="5122" name="Picture 2" descr="The Piskel Logo! (PNG) : r/PixelArt">
            <a:extLst>
              <a:ext uri="{FF2B5EF4-FFF2-40B4-BE49-F238E27FC236}">
                <a16:creationId xmlns:a16="http://schemas.microsoft.com/office/drawing/2014/main" id="{45423E82-905C-C47F-4890-8750E762C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1295">
            <a:off x="4376260" y="1375621"/>
            <a:ext cx="1864482" cy="18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github&quot; Icon - Download for free – Iconduck">
            <a:extLst>
              <a:ext uri="{FF2B5EF4-FFF2-40B4-BE49-F238E27FC236}">
                <a16:creationId xmlns:a16="http://schemas.microsoft.com/office/drawing/2014/main" id="{D7D6B23B-D6F1-BCD4-F711-812D7EB0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1" t="25085" r="25011" b="24238"/>
          <a:stretch/>
        </p:blipFill>
        <p:spPr bwMode="auto">
          <a:xfrm rot="491708">
            <a:off x="6465215" y="2576159"/>
            <a:ext cx="1939159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pygame.display.get_icon() · Issue #3195 · pygame/pygame · GitHub">
            <a:extLst>
              <a:ext uri="{FF2B5EF4-FFF2-40B4-BE49-F238E27FC236}">
                <a16:creationId xmlns:a16="http://schemas.microsoft.com/office/drawing/2014/main" id="{B71D5865-2D3B-3C89-5DB9-0DAB173A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0681">
            <a:off x="6177295" y="556717"/>
            <a:ext cx="1689385" cy="168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54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26ED48D4-0242-CB20-1732-EC28CD80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ABCD6B50-C92A-502F-0BAF-DEA9A837B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ГРАФИКА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8CA64-9D59-BA1F-6D80-479C40CAB757}"/>
              </a:ext>
            </a:extLst>
          </p:cNvPr>
          <p:cNvSpPr txBox="1"/>
          <p:nvPr/>
        </p:nvSpPr>
        <p:spPr>
          <a:xfrm>
            <a:off x="4280171" y="917451"/>
            <a:ext cx="4630365" cy="360098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Основная стилистика – </a:t>
            </a:r>
            <a:r>
              <a:rPr lang="en-US" sz="1900" b="1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PixelArt</a:t>
            </a:r>
            <a:r>
              <a:rPr lang="en-US" sz="1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endParaRPr lang="ru-RU" sz="1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Спрайты создавались разными способами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Вручную (ГГ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Враги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Кнопки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их анимации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курсор)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ИИ-генерация (Сюжетный комикс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Сюжетные фоны)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Открытые Интернет-ресурсы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(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Боевые арены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барьеры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4C3DE-E646-B3F2-46ED-786AF45D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7" t="3325" r="7128" b="4423"/>
          <a:stretch/>
        </p:blipFill>
        <p:spPr>
          <a:xfrm rot="867459">
            <a:off x="1031869" y="618924"/>
            <a:ext cx="2518862" cy="2507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F6EF0B-83B6-CB74-1DD6-51F5FBB3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28" t="6350" r="10241" b="3393"/>
          <a:stretch/>
        </p:blipFill>
        <p:spPr>
          <a:xfrm rot="20551309">
            <a:off x="442224" y="2540749"/>
            <a:ext cx="2163431" cy="216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602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403</Words>
  <Application>Microsoft Macintosh PowerPoint</Application>
  <PresentationFormat>On-screen Show (16:9)</PresentationFormat>
  <Paragraphs>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Archivo</vt:lpstr>
      <vt:lpstr>Arial</vt:lpstr>
      <vt:lpstr>Calibri</vt:lpstr>
      <vt:lpstr>Press Start 2P</vt:lpstr>
      <vt:lpstr>Retro Gaming</vt:lpstr>
      <vt:lpstr>Simple Retro Pixel Business Basic Template by Slidesgo</vt:lpstr>
      <vt:lpstr>Видеоигра  «The Horsehead»</vt:lpstr>
      <vt:lpstr>ИДЕЯ</vt:lpstr>
      <vt:lpstr>ВДОХНОВЕНИЕ</vt:lpstr>
      <vt:lpstr>ВДОХНОВЕНИЕ</vt:lpstr>
      <vt:lpstr>СЮЖЕТ</vt:lpstr>
      <vt:lpstr>МЕХАНИКА</vt:lpstr>
      <vt:lpstr>КАМПАНИИ</vt:lpstr>
      <vt:lpstr>ТЕХНОЛОГИИ</vt:lpstr>
      <vt:lpstr>ГРАФИКА</vt:lpstr>
      <vt:lpstr>РЕАЛИЗАЦИЯ</vt:lpstr>
      <vt:lpstr>РЕАЛИЗАЦИЯ</vt:lpstr>
      <vt:lpstr>РЕАЛИЗАЦИЯ</vt:lpstr>
      <vt:lpstr>ОБЪЕКТЫ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Константин Подвысоцкий</cp:lastModifiedBy>
  <cp:revision>6</cp:revision>
  <dcterms:modified xsi:type="dcterms:W3CDTF">2025-02-06T19:06:01Z</dcterms:modified>
</cp:coreProperties>
</file>